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DAEA50-CB96-4989-A7B8-D4B494F294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E8C339-FB75-43D3-8CFF-E1153A1559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✅ Ensures code quality by examining code before merging.</a:t>
          </a:r>
        </a:p>
      </dgm:t>
    </dgm:pt>
    <dgm:pt modelId="{9C1A4D71-EF6B-4120-81A7-90CD28183F65}" type="parTrans" cxnId="{0B25BCA4-5E35-428A-A1D1-CF2FDBE04E92}">
      <dgm:prSet/>
      <dgm:spPr/>
      <dgm:t>
        <a:bodyPr/>
        <a:lstStyle/>
        <a:p>
          <a:endParaRPr lang="en-US"/>
        </a:p>
      </dgm:t>
    </dgm:pt>
    <dgm:pt modelId="{3E03B918-6C8A-42FF-8DC6-FB846B5CC941}" type="sibTrans" cxnId="{0B25BCA4-5E35-428A-A1D1-CF2FDBE04E92}">
      <dgm:prSet/>
      <dgm:spPr/>
      <dgm:t>
        <a:bodyPr/>
        <a:lstStyle/>
        <a:p>
          <a:endParaRPr lang="en-US"/>
        </a:p>
      </dgm:t>
    </dgm:pt>
    <dgm:pt modelId="{5F796E3D-C10C-4637-B628-26908B64E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✅ Identifies bugs, improves readability, and maintains standards.</a:t>
          </a:r>
        </a:p>
      </dgm:t>
    </dgm:pt>
    <dgm:pt modelId="{341D3391-FCB4-4BE6-84BC-5BD91FC7B506}" type="parTrans" cxnId="{934CB155-3F64-4C79-8EFE-5546E2B3EF02}">
      <dgm:prSet/>
      <dgm:spPr/>
      <dgm:t>
        <a:bodyPr/>
        <a:lstStyle/>
        <a:p>
          <a:endParaRPr lang="en-US"/>
        </a:p>
      </dgm:t>
    </dgm:pt>
    <dgm:pt modelId="{EAC0B4A8-4C3F-4B8D-A0ED-2CE328E7555A}" type="sibTrans" cxnId="{934CB155-3F64-4C79-8EFE-5546E2B3EF02}">
      <dgm:prSet/>
      <dgm:spPr/>
      <dgm:t>
        <a:bodyPr/>
        <a:lstStyle/>
        <a:p>
          <a:endParaRPr lang="en-US"/>
        </a:p>
      </dgm:t>
    </dgm:pt>
    <dgm:pt modelId="{DF69BA49-CC0C-4707-8F90-0F9CD9EA51E7}" type="pres">
      <dgm:prSet presAssocID="{45DAEA50-CB96-4989-A7B8-D4B494F294CF}" presName="root" presStyleCnt="0">
        <dgm:presLayoutVars>
          <dgm:dir/>
          <dgm:resizeHandles val="exact"/>
        </dgm:presLayoutVars>
      </dgm:prSet>
      <dgm:spPr/>
    </dgm:pt>
    <dgm:pt modelId="{D2C72694-89A5-4150-B3C3-CEF4A6247B88}" type="pres">
      <dgm:prSet presAssocID="{01E8C339-FB75-43D3-8CFF-E1153A1559BC}" presName="compNode" presStyleCnt="0"/>
      <dgm:spPr/>
    </dgm:pt>
    <dgm:pt modelId="{9E15E9AD-DFC5-4384-AFBB-8CB9AD8BB2A4}" type="pres">
      <dgm:prSet presAssocID="{01E8C339-FB75-43D3-8CFF-E1153A1559BC}" presName="bgRect" presStyleLbl="bgShp" presStyleIdx="0" presStyleCnt="2"/>
      <dgm:spPr/>
    </dgm:pt>
    <dgm:pt modelId="{3BBC8163-DBBF-4BEF-ABED-9C39AB49A491}" type="pres">
      <dgm:prSet presAssocID="{01E8C339-FB75-43D3-8CFF-E1153A1559B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424DDC8A-79CB-48E9-AACC-4B1A9EBD6062}" type="pres">
      <dgm:prSet presAssocID="{01E8C339-FB75-43D3-8CFF-E1153A1559BC}" presName="spaceRect" presStyleCnt="0"/>
      <dgm:spPr/>
    </dgm:pt>
    <dgm:pt modelId="{ABE41F4F-79ED-453F-8714-A1368AFFC81C}" type="pres">
      <dgm:prSet presAssocID="{01E8C339-FB75-43D3-8CFF-E1153A1559BC}" presName="parTx" presStyleLbl="revTx" presStyleIdx="0" presStyleCnt="2">
        <dgm:presLayoutVars>
          <dgm:chMax val="0"/>
          <dgm:chPref val="0"/>
        </dgm:presLayoutVars>
      </dgm:prSet>
      <dgm:spPr/>
    </dgm:pt>
    <dgm:pt modelId="{63D7F0EB-27BE-4E69-A55A-8731081DBDE2}" type="pres">
      <dgm:prSet presAssocID="{3E03B918-6C8A-42FF-8DC6-FB846B5CC941}" presName="sibTrans" presStyleCnt="0"/>
      <dgm:spPr/>
    </dgm:pt>
    <dgm:pt modelId="{63E14AD4-5E7D-48A5-99B0-DC13C1A59E3C}" type="pres">
      <dgm:prSet presAssocID="{5F796E3D-C10C-4637-B628-26908B64EFAC}" presName="compNode" presStyleCnt="0"/>
      <dgm:spPr/>
    </dgm:pt>
    <dgm:pt modelId="{ADC14804-4875-4981-B01F-9FF5CF1BC308}" type="pres">
      <dgm:prSet presAssocID="{5F796E3D-C10C-4637-B628-26908B64EFAC}" presName="bgRect" presStyleLbl="bgShp" presStyleIdx="1" presStyleCnt="2"/>
      <dgm:spPr/>
    </dgm:pt>
    <dgm:pt modelId="{95C515E3-EC05-444F-B99C-6C2250E52B6B}" type="pres">
      <dgm:prSet presAssocID="{5F796E3D-C10C-4637-B628-26908B64EF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29C792D-E5C6-4A5F-8EE2-D7E11FCA2A87}" type="pres">
      <dgm:prSet presAssocID="{5F796E3D-C10C-4637-B628-26908B64EFAC}" presName="spaceRect" presStyleCnt="0"/>
      <dgm:spPr/>
    </dgm:pt>
    <dgm:pt modelId="{A9621079-2DCC-439A-A11F-0A324E5F591F}" type="pres">
      <dgm:prSet presAssocID="{5F796E3D-C10C-4637-B628-26908B64EFA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34CB155-3F64-4C79-8EFE-5546E2B3EF02}" srcId="{45DAEA50-CB96-4989-A7B8-D4B494F294CF}" destId="{5F796E3D-C10C-4637-B628-26908B64EFAC}" srcOrd="1" destOrd="0" parTransId="{341D3391-FCB4-4BE6-84BC-5BD91FC7B506}" sibTransId="{EAC0B4A8-4C3F-4B8D-A0ED-2CE328E7555A}"/>
    <dgm:cxn modelId="{0DAD177F-E22E-4292-8243-8ED8D8C41A65}" type="presOf" srcId="{5F796E3D-C10C-4637-B628-26908B64EFAC}" destId="{A9621079-2DCC-439A-A11F-0A324E5F591F}" srcOrd="0" destOrd="0" presId="urn:microsoft.com/office/officeart/2018/2/layout/IconVerticalSolidList"/>
    <dgm:cxn modelId="{48DAC384-170F-4AEA-8605-93769B094ACA}" type="presOf" srcId="{01E8C339-FB75-43D3-8CFF-E1153A1559BC}" destId="{ABE41F4F-79ED-453F-8714-A1368AFFC81C}" srcOrd="0" destOrd="0" presId="urn:microsoft.com/office/officeart/2018/2/layout/IconVerticalSolidList"/>
    <dgm:cxn modelId="{0B25BCA4-5E35-428A-A1D1-CF2FDBE04E92}" srcId="{45DAEA50-CB96-4989-A7B8-D4B494F294CF}" destId="{01E8C339-FB75-43D3-8CFF-E1153A1559BC}" srcOrd="0" destOrd="0" parTransId="{9C1A4D71-EF6B-4120-81A7-90CD28183F65}" sibTransId="{3E03B918-6C8A-42FF-8DC6-FB846B5CC941}"/>
    <dgm:cxn modelId="{470F53AC-B6C0-4A46-B30C-5966293A2133}" type="presOf" srcId="{45DAEA50-CB96-4989-A7B8-D4B494F294CF}" destId="{DF69BA49-CC0C-4707-8F90-0F9CD9EA51E7}" srcOrd="0" destOrd="0" presId="urn:microsoft.com/office/officeart/2018/2/layout/IconVerticalSolidList"/>
    <dgm:cxn modelId="{35FE545B-DC51-4A41-9585-CF615CEF797D}" type="presParOf" srcId="{DF69BA49-CC0C-4707-8F90-0F9CD9EA51E7}" destId="{D2C72694-89A5-4150-B3C3-CEF4A6247B88}" srcOrd="0" destOrd="0" presId="urn:microsoft.com/office/officeart/2018/2/layout/IconVerticalSolidList"/>
    <dgm:cxn modelId="{E5C75431-6776-479E-AFBE-9CEA47CF1BF5}" type="presParOf" srcId="{D2C72694-89A5-4150-B3C3-CEF4A6247B88}" destId="{9E15E9AD-DFC5-4384-AFBB-8CB9AD8BB2A4}" srcOrd="0" destOrd="0" presId="urn:microsoft.com/office/officeart/2018/2/layout/IconVerticalSolidList"/>
    <dgm:cxn modelId="{888777A4-2E30-4671-B36F-50767C9D39D5}" type="presParOf" srcId="{D2C72694-89A5-4150-B3C3-CEF4A6247B88}" destId="{3BBC8163-DBBF-4BEF-ABED-9C39AB49A491}" srcOrd="1" destOrd="0" presId="urn:microsoft.com/office/officeart/2018/2/layout/IconVerticalSolidList"/>
    <dgm:cxn modelId="{590E1806-DF3C-4964-8F23-1DB9BEB5262A}" type="presParOf" srcId="{D2C72694-89A5-4150-B3C3-CEF4A6247B88}" destId="{424DDC8A-79CB-48E9-AACC-4B1A9EBD6062}" srcOrd="2" destOrd="0" presId="urn:microsoft.com/office/officeart/2018/2/layout/IconVerticalSolidList"/>
    <dgm:cxn modelId="{DC302BC5-BCFD-4C06-A51A-E2393A52DBBB}" type="presParOf" srcId="{D2C72694-89A5-4150-B3C3-CEF4A6247B88}" destId="{ABE41F4F-79ED-453F-8714-A1368AFFC81C}" srcOrd="3" destOrd="0" presId="urn:microsoft.com/office/officeart/2018/2/layout/IconVerticalSolidList"/>
    <dgm:cxn modelId="{4499142D-07C9-4D4F-96B7-216F46513AF6}" type="presParOf" srcId="{DF69BA49-CC0C-4707-8F90-0F9CD9EA51E7}" destId="{63D7F0EB-27BE-4E69-A55A-8731081DBDE2}" srcOrd="1" destOrd="0" presId="urn:microsoft.com/office/officeart/2018/2/layout/IconVerticalSolidList"/>
    <dgm:cxn modelId="{3DFC13B7-83EA-454C-B945-42223F07E947}" type="presParOf" srcId="{DF69BA49-CC0C-4707-8F90-0F9CD9EA51E7}" destId="{63E14AD4-5E7D-48A5-99B0-DC13C1A59E3C}" srcOrd="2" destOrd="0" presId="urn:microsoft.com/office/officeart/2018/2/layout/IconVerticalSolidList"/>
    <dgm:cxn modelId="{4C07FD6B-11B7-455D-88B1-2CBA17C9BAD7}" type="presParOf" srcId="{63E14AD4-5E7D-48A5-99B0-DC13C1A59E3C}" destId="{ADC14804-4875-4981-B01F-9FF5CF1BC308}" srcOrd="0" destOrd="0" presId="urn:microsoft.com/office/officeart/2018/2/layout/IconVerticalSolidList"/>
    <dgm:cxn modelId="{BC9305B9-7688-4A92-A6F4-6949E2D10358}" type="presParOf" srcId="{63E14AD4-5E7D-48A5-99B0-DC13C1A59E3C}" destId="{95C515E3-EC05-444F-B99C-6C2250E52B6B}" srcOrd="1" destOrd="0" presId="urn:microsoft.com/office/officeart/2018/2/layout/IconVerticalSolidList"/>
    <dgm:cxn modelId="{3A8EFE43-A2A7-4E98-82FB-DE543B0A9075}" type="presParOf" srcId="{63E14AD4-5E7D-48A5-99B0-DC13C1A59E3C}" destId="{729C792D-E5C6-4A5F-8EE2-D7E11FCA2A87}" srcOrd="2" destOrd="0" presId="urn:microsoft.com/office/officeart/2018/2/layout/IconVerticalSolidList"/>
    <dgm:cxn modelId="{FB9F3C1A-9C4B-4E21-949A-B64644AAA152}" type="presParOf" srcId="{63E14AD4-5E7D-48A5-99B0-DC13C1A59E3C}" destId="{A9621079-2DCC-439A-A11F-0A324E5F59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E12C36-8622-4B1D-AE81-1D79051E09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39D86D-66F0-4862-A633-61BA03979A86}">
      <dgm:prSet/>
      <dgm:spPr/>
      <dgm:t>
        <a:bodyPr/>
        <a:lstStyle/>
        <a:p>
          <a:r>
            <a:rPr lang="en-US"/>
            <a:t>✅ Over-the-Shoulder Review</a:t>
          </a:r>
        </a:p>
      </dgm:t>
    </dgm:pt>
    <dgm:pt modelId="{D608D634-D3DC-4E2D-86BA-7FA7648267F0}" type="parTrans" cxnId="{68505103-131D-402F-967C-3DCAF2E1CA06}">
      <dgm:prSet/>
      <dgm:spPr/>
      <dgm:t>
        <a:bodyPr/>
        <a:lstStyle/>
        <a:p>
          <a:endParaRPr lang="en-US"/>
        </a:p>
      </dgm:t>
    </dgm:pt>
    <dgm:pt modelId="{7E9468C8-2E78-46BC-B7A7-F0F1C6AEE378}" type="sibTrans" cxnId="{68505103-131D-402F-967C-3DCAF2E1CA06}">
      <dgm:prSet/>
      <dgm:spPr/>
      <dgm:t>
        <a:bodyPr/>
        <a:lstStyle/>
        <a:p>
          <a:endParaRPr lang="en-US"/>
        </a:p>
      </dgm:t>
    </dgm:pt>
    <dgm:pt modelId="{E04C9FB7-82E3-4544-BE0F-95F7230309A3}">
      <dgm:prSet/>
      <dgm:spPr/>
      <dgm:t>
        <a:bodyPr/>
        <a:lstStyle/>
        <a:p>
          <a:r>
            <a:rPr lang="en-US"/>
            <a:t>✅ Pair Programming</a:t>
          </a:r>
        </a:p>
      </dgm:t>
    </dgm:pt>
    <dgm:pt modelId="{BD2478C5-807F-446F-A35F-4446CB2C7112}" type="parTrans" cxnId="{64093C12-6523-4327-935C-3915F3C62F7B}">
      <dgm:prSet/>
      <dgm:spPr/>
      <dgm:t>
        <a:bodyPr/>
        <a:lstStyle/>
        <a:p>
          <a:endParaRPr lang="en-US"/>
        </a:p>
      </dgm:t>
    </dgm:pt>
    <dgm:pt modelId="{1DCDF65F-377F-4DCE-AF6D-7E77BBAA79B5}" type="sibTrans" cxnId="{64093C12-6523-4327-935C-3915F3C62F7B}">
      <dgm:prSet/>
      <dgm:spPr/>
      <dgm:t>
        <a:bodyPr/>
        <a:lstStyle/>
        <a:p>
          <a:endParaRPr lang="en-US"/>
        </a:p>
      </dgm:t>
    </dgm:pt>
    <dgm:pt modelId="{85E2220B-F96A-45F5-80CA-046AA05AE0FF}">
      <dgm:prSet/>
      <dgm:spPr/>
      <dgm:t>
        <a:bodyPr/>
        <a:lstStyle/>
        <a:p>
          <a:r>
            <a:rPr lang="en-US"/>
            <a:t>✅ Tool-Based Code Review</a:t>
          </a:r>
        </a:p>
      </dgm:t>
    </dgm:pt>
    <dgm:pt modelId="{F4581F2F-27A5-42DD-B60F-190293B5E9D7}" type="parTrans" cxnId="{540EAD53-4CC0-4463-AC5A-CB28BCB078B7}">
      <dgm:prSet/>
      <dgm:spPr/>
      <dgm:t>
        <a:bodyPr/>
        <a:lstStyle/>
        <a:p>
          <a:endParaRPr lang="en-US"/>
        </a:p>
      </dgm:t>
    </dgm:pt>
    <dgm:pt modelId="{6DF3A946-26C6-40C9-AE81-82428B6C7A01}" type="sibTrans" cxnId="{540EAD53-4CC0-4463-AC5A-CB28BCB078B7}">
      <dgm:prSet/>
      <dgm:spPr/>
      <dgm:t>
        <a:bodyPr/>
        <a:lstStyle/>
        <a:p>
          <a:endParaRPr lang="en-US"/>
        </a:p>
      </dgm:t>
    </dgm:pt>
    <dgm:pt modelId="{61460FF5-6B43-4B39-9396-54CD1FAE8F7E}">
      <dgm:prSet/>
      <dgm:spPr/>
      <dgm:t>
        <a:bodyPr/>
        <a:lstStyle/>
        <a:p>
          <a:r>
            <a:rPr lang="en-US"/>
            <a:t>✅ Email-Based Code Review</a:t>
          </a:r>
        </a:p>
      </dgm:t>
    </dgm:pt>
    <dgm:pt modelId="{05F501A9-2DB6-4D64-B211-785A7B385607}" type="parTrans" cxnId="{9AF074B3-E880-47EB-B958-C5FC052ED1BA}">
      <dgm:prSet/>
      <dgm:spPr/>
      <dgm:t>
        <a:bodyPr/>
        <a:lstStyle/>
        <a:p>
          <a:endParaRPr lang="en-US"/>
        </a:p>
      </dgm:t>
    </dgm:pt>
    <dgm:pt modelId="{D5CBF4EF-C643-4924-9D62-CE910B824E23}" type="sibTrans" cxnId="{9AF074B3-E880-47EB-B958-C5FC052ED1BA}">
      <dgm:prSet/>
      <dgm:spPr/>
      <dgm:t>
        <a:bodyPr/>
        <a:lstStyle/>
        <a:p>
          <a:endParaRPr lang="en-US"/>
        </a:p>
      </dgm:t>
    </dgm:pt>
    <dgm:pt modelId="{BB3747B3-A4C0-4ACA-84C9-C583F8952427}">
      <dgm:prSet/>
      <dgm:spPr/>
      <dgm:t>
        <a:bodyPr/>
        <a:lstStyle/>
        <a:p>
          <a:r>
            <a:rPr lang="en-US"/>
            <a:t>✅ Walkthroughs</a:t>
          </a:r>
        </a:p>
      </dgm:t>
    </dgm:pt>
    <dgm:pt modelId="{7A999123-261B-471F-B15C-4DE11FE1A6CE}" type="parTrans" cxnId="{AF498902-83FD-4623-9B26-3C90E7B163E9}">
      <dgm:prSet/>
      <dgm:spPr/>
      <dgm:t>
        <a:bodyPr/>
        <a:lstStyle/>
        <a:p>
          <a:endParaRPr lang="en-US"/>
        </a:p>
      </dgm:t>
    </dgm:pt>
    <dgm:pt modelId="{0E05C6BC-7EF8-4D0E-8A70-ED96AD351BF4}" type="sibTrans" cxnId="{AF498902-83FD-4623-9B26-3C90E7B163E9}">
      <dgm:prSet/>
      <dgm:spPr/>
      <dgm:t>
        <a:bodyPr/>
        <a:lstStyle/>
        <a:p>
          <a:endParaRPr lang="en-US"/>
        </a:p>
      </dgm:t>
    </dgm:pt>
    <dgm:pt modelId="{124A6CD2-A7DE-4FFC-BA5D-9C1B1EA8A3BE}" type="pres">
      <dgm:prSet presAssocID="{0AE12C36-8622-4B1D-AE81-1D79051E09BE}" presName="linear" presStyleCnt="0">
        <dgm:presLayoutVars>
          <dgm:animLvl val="lvl"/>
          <dgm:resizeHandles val="exact"/>
        </dgm:presLayoutVars>
      </dgm:prSet>
      <dgm:spPr/>
    </dgm:pt>
    <dgm:pt modelId="{B2B36B4A-E532-4195-826D-EAB0B6006814}" type="pres">
      <dgm:prSet presAssocID="{FE39D86D-66F0-4862-A633-61BA03979A8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CC1BA56-FA8F-417C-821F-4558E1C84067}" type="pres">
      <dgm:prSet presAssocID="{7E9468C8-2E78-46BC-B7A7-F0F1C6AEE378}" presName="spacer" presStyleCnt="0"/>
      <dgm:spPr/>
    </dgm:pt>
    <dgm:pt modelId="{2F61FD19-46C0-4C13-9DE8-AF2BE126832E}" type="pres">
      <dgm:prSet presAssocID="{E04C9FB7-82E3-4544-BE0F-95F7230309A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ACD495F-874E-4327-9CF2-8628504DEEC5}" type="pres">
      <dgm:prSet presAssocID="{1DCDF65F-377F-4DCE-AF6D-7E77BBAA79B5}" presName="spacer" presStyleCnt="0"/>
      <dgm:spPr/>
    </dgm:pt>
    <dgm:pt modelId="{1A2EAF9F-0AEC-4531-BFDB-75FB9EFB2819}" type="pres">
      <dgm:prSet presAssocID="{85E2220B-F96A-45F5-80CA-046AA05AE0F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328BF38-43F1-402D-9614-2EB162DFC89A}" type="pres">
      <dgm:prSet presAssocID="{6DF3A946-26C6-40C9-AE81-82428B6C7A01}" presName="spacer" presStyleCnt="0"/>
      <dgm:spPr/>
    </dgm:pt>
    <dgm:pt modelId="{67B6BEC7-3ED5-4260-B720-3CC54142966D}" type="pres">
      <dgm:prSet presAssocID="{61460FF5-6B43-4B39-9396-54CD1FAE8F7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3835657-DCC1-4579-9EB1-CDBF8A2D494B}" type="pres">
      <dgm:prSet presAssocID="{D5CBF4EF-C643-4924-9D62-CE910B824E23}" presName="spacer" presStyleCnt="0"/>
      <dgm:spPr/>
    </dgm:pt>
    <dgm:pt modelId="{2CFF35D5-6257-4399-BEB8-8443833C43EC}" type="pres">
      <dgm:prSet presAssocID="{BB3747B3-A4C0-4ACA-84C9-C583F895242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F498902-83FD-4623-9B26-3C90E7B163E9}" srcId="{0AE12C36-8622-4B1D-AE81-1D79051E09BE}" destId="{BB3747B3-A4C0-4ACA-84C9-C583F8952427}" srcOrd="4" destOrd="0" parTransId="{7A999123-261B-471F-B15C-4DE11FE1A6CE}" sibTransId="{0E05C6BC-7EF8-4D0E-8A70-ED96AD351BF4}"/>
    <dgm:cxn modelId="{68505103-131D-402F-967C-3DCAF2E1CA06}" srcId="{0AE12C36-8622-4B1D-AE81-1D79051E09BE}" destId="{FE39D86D-66F0-4862-A633-61BA03979A86}" srcOrd="0" destOrd="0" parTransId="{D608D634-D3DC-4E2D-86BA-7FA7648267F0}" sibTransId="{7E9468C8-2E78-46BC-B7A7-F0F1C6AEE378}"/>
    <dgm:cxn modelId="{FEEA690F-F83F-4941-921C-F0C285B76A80}" type="presOf" srcId="{85E2220B-F96A-45F5-80CA-046AA05AE0FF}" destId="{1A2EAF9F-0AEC-4531-BFDB-75FB9EFB2819}" srcOrd="0" destOrd="0" presId="urn:microsoft.com/office/officeart/2005/8/layout/vList2"/>
    <dgm:cxn modelId="{64093C12-6523-4327-935C-3915F3C62F7B}" srcId="{0AE12C36-8622-4B1D-AE81-1D79051E09BE}" destId="{E04C9FB7-82E3-4544-BE0F-95F7230309A3}" srcOrd="1" destOrd="0" parTransId="{BD2478C5-807F-446F-A35F-4446CB2C7112}" sibTransId="{1DCDF65F-377F-4DCE-AF6D-7E77BBAA79B5}"/>
    <dgm:cxn modelId="{79EB013C-C30A-4814-8547-E5DDBF8CFCE1}" type="presOf" srcId="{61460FF5-6B43-4B39-9396-54CD1FAE8F7E}" destId="{67B6BEC7-3ED5-4260-B720-3CC54142966D}" srcOrd="0" destOrd="0" presId="urn:microsoft.com/office/officeart/2005/8/layout/vList2"/>
    <dgm:cxn modelId="{F5B69868-460E-42D9-8A21-EF9ED64D544E}" type="presOf" srcId="{E04C9FB7-82E3-4544-BE0F-95F7230309A3}" destId="{2F61FD19-46C0-4C13-9DE8-AF2BE126832E}" srcOrd="0" destOrd="0" presId="urn:microsoft.com/office/officeart/2005/8/layout/vList2"/>
    <dgm:cxn modelId="{77DAC769-B8A5-49E1-9643-B4CA9E975250}" type="presOf" srcId="{BB3747B3-A4C0-4ACA-84C9-C583F8952427}" destId="{2CFF35D5-6257-4399-BEB8-8443833C43EC}" srcOrd="0" destOrd="0" presId="urn:microsoft.com/office/officeart/2005/8/layout/vList2"/>
    <dgm:cxn modelId="{540EAD53-4CC0-4463-AC5A-CB28BCB078B7}" srcId="{0AE12C36-8622-4B1D-AE81-1D79051E09BE}" destId="{85E2220B-F96A-45F5-80CA-046AA05AE0FF}" srcOrd="2" destOrd="0" parTransId="{F4581F2F-27A5-42DD-B60F-190293B5E9D7}" sibTransId="{6DF3A946-26C6-40C9-AE81-82428B6C7A01}"/>
    <dgm:cxn modelId="{CC04115A-A29E-4FBF-96D3-42FA302CBF08}" type="presOf" srcId="{FE39D86D-66F0-4862-A633-61BA03979A86}" destId="{B2B36B4A-E532-4195-826D-EAB0B6006814}" srcOrd="0" destOrd="0" presId="urn:microsoft.com/office/officeart/2005/8/layout/vList2"/>
    <dgm:cxn modelId="{9AF074B3-E880-47EB-B958-C5FC052ED1BA}" srcId="{0AE12C36-8622-4B1D-AE81-1D79051E09BE}" destId="{61460FF5-6B43-4B39-9396-54CD1FAE8F7E}" srcOrd="3" destOrd="0" parTransId="{05F501A9-2DB6-4D64-B211-785A7B385607}" sibTransId="{D5CBF4EF-C643-4924-9D62-CE910B824E23}"/>
    <dgm:cxn modelId="{671CF2DE-7B9B-4040-A05A-3CA4E75A854C}" type="presOf" srcId="{0AE12C36-8622-4B1D-AE81-1D79051E09BE}" destId="{124A6CD2-A7DE-4FFC-BA5D-9C1B1EA8A3BE}" srcOrd="0" destOrd="0" presId="urn:microsoft.com/office/officeart/2005/8/layout/vList2"/>
    <dgm:cxn modelId="{CB76F671-F913-49CF-9CDB-D6FA31864BFC}" type="presParOf" srcId="{124A6CD2-A7DE-4FFC-BA5D-9C1B1EA8A3BE}" destId="{B2B36B4A-E532-4195-826D-EAB0B6006814}" srcOrd="0" destOrd="0" presId="urn:microsoft.com/office/officeart/2005/8/layout/vList2"/>
    <dgm:cxn modelId="{8C2FBEE4-A82D-46FC-A8CD-62864DD2DB72}" type="presParOf" srcId="{124A6CD2-A7DE-4FFC-BA5D-9C1B1EA8A3BE}" destId="{DCC1BA56-FA8F-417C-821F-4558E1C84067}" srcOrd="1" destOrd="0" presId="urn:microsoft.com/office/officeart/2005/8/layout/vList2"/>
    <dgm:cxn modelId="{5CE8F9A7-63D4-46DE-A659-D8C05A464588}" type="presParOf" srcId="{124A6CD2-A7DE-4FFC-BA5D-9C1B1EA8A3BE}" destId="{2F61FD19-46C0-4C13-9DE8-AF2BE126832E}" srcOrd="2" destOrd="0" presId="urn:microsoft.com/office/officeart/2005/8/layout/vList2"/>
    <dgm:cxn modelId="{C11FC54F-EA86-4E74-899C-0BEBE8B80B30}" type="presParOf" srcId="{124A6CD2-A7DE-4FFC-BA5D-9C1B1EA8A3BE}" destId="{AACD495F-874E-4327-9CF2-8628504DEEC5}" srcOrd="3" destOrd="0" presId="urn:microsoft.com/office/officeart/2005/8/layout/vList2"/>
    <dgm:cxn modelId="{347DE125-774B-4EF0-94AC-35B5FF3552F0}" type="presParOf" srcId="{124A6CD2-A7DE-4FFC-BA5D-9C1B1EA8A3BE}" destId="{1A2EAF9F-0AEC-4531-BFDB-75FB9EFB2819}" srcOrd="4" destOrd="0" presId="urn:microsoft.com/office/officeart/2005/8/layout/vList2"/>
    <dgm:cxn modelId="{1030DE65-9756-4C24-AFBE-A447AB2F8193}" type="presParOf" srcId="{124A6CD2-A7DE-4FFC-BA5D-9C1B1EA8A3BE}" destId="{1328BF38-43F1-402D-9614-2EB162DFC89A}" srcOrd="5" destOrd="0" presId="urn:microsoft.com/office/officeart/2005/8/layout/vList2"/>
    <dgm:cxn modelId="{54BE4712-A906-4817-A149-336DC5F140E8}" type="presParOf" srcId="{124A6CD2-A7DE-4FFC-BA5D-9C1B1EA8A3BE}" destId="{67B6BEC7-3ED5-4260-B720-3CC54142966D}" srcOrd="6" destOrd="0" presId="urn:microsoft.com/office/officeart/2005/8/layout/vList2"/>
    <dgm:cxn modelId="{96164B62-F200-458E-9143-6ACCBFFE0415}" type="presParOf" srcId="{124A6CD2-A7DE-4FFC-BA5D-9C1B1EA8A3BE}" destId="{03835657-DCC1-4579-9EB1-CDBF8A2D494B}" srcOrd="7" destOrd="0" presId="urn:microsoft.com/office/officeart/2005/8/layout/vList2"/>
    <dgm:cxn modelId="{B27B9E1E-D8BD-457D-A0B9-D9317FE511A8}" type="presParOf" srcId="{124A6CD2-A7DE-4FFC-BA5D-9C1B1EA8A3BE}" destId="{2CFF35D5-6257-4399-BEB8-8443833C43E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C53263-3870-466A-BB88-FE4EA7C65107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3E3ADFB-284F-4A60-A0F5-0EA129CD798B}">
      <dgm:prSet/>
      <dgm:spPr/>
      <dgm:t>
        <a:bodyPr/>
        <a:lstStyle/>
        <a:p>
          <a:r>
            <a:rPr lang="en-US"/>
            <a:t>✅ GitHub - Inline comments in PRs.</a:t>
          </a:r>
        </a:p>
      </dgm:t>
    </dgm:pt>
    <dgm:pt modelId="{14CE4592-96E6-419B-AE0D-B8B803DE914C}" type="parTrans" cxnId="{A2A9FBFA-5050-4C78-95E4-E344203234F4}">
      <dgm:prSet/>
      <dgm:spPr/>
      <dgm:t>
        <a:bodyPr/>
        <a:lstStyle/>
        <a:p>
          <a:endParaRPr lang="en-US"/>
        </a:p>
      </dgm:t>
    </dgm:pt>
    <dgm:pt modelId="{4D5B5992-89AD-4DBA-9BDE-BEF00A326EE0}" type="sibTrans" cxnId="{A2A9FBFA-5050-4C78-95E4-E344203234F4}">
      <dgm:prSet/>
      <dgm:spPr/>
      <dgm:t>
        <a:bodyPr/>
        <a:lstStyle/>
        <a:p>
          <a:endParaRPr lang="en-US"/>
        </a:p>
      </dgm:t>
    </dgm:pt>
    <dgm:pt modelId="{29CEF216-29DB-4B90-9304-BF1D52F2A718}">
      <dgm:prSet/>
      <dgm:spPr/>
      <dgm:t>
        <a:bodyPr/>
        <a:lstStyle/>
        <a:p>
          <a:r>
            <a:rPr lang="en-US"/>
            <a:t>✅ GitLab - Integrated CI/CD support.</a:t>
          </a:r>
        </a:p>
      </dgm:t>
    </dgm:pt>
    <dgm:pt modelId="{E1FDAF7C-D63C-4891-AF32-1F8DD91EB974}" type="parTrans" cxnId="{4F3E7ED7-1816-4F0B-83F2-DF9C5A191150}">
      <dgm:prSet/>
      <dgm:spPr/>
      <dgm:t>
        <a:bodyPr/>
        <a:lstStyle/>
        <a:p>
          <a:endParaRPr lang="en-US"/>
        </a:p>
      </dgm:t>
    </dgm:pt>
    <dgm:pt modelId="{628FB5FA-7D40-43AB-88FB-218386E6BC34}" type="sibTrans" cxnId="{4F3E7ED7-1816-4F0B-83F2-DF9C5A191150}">
      <dgm:prSet/>
      <dgm:spPr/>
      <dgm:t>
        <a:bodyPr/>
        <a:lstStyle/>
        <a:p>
          <a:endParaRPr lang="en-US"/>
        </a:p>
      </dgm:t>
    </dgm:pt>
    <dgm:pt modelId="{6E3E8B05-9869-4BD7-84B0-2442988A13EA}">
      <dgm:prSet/>
      <dgm:spPr/>
      <dgm:t>
        <a:bodyPr/>
        <a:lstStyle/>
        <a:p>
          <a:r>
            <a:rPr lang="en-US"/>
            <a:t>✅ Bitbucket - Best for Jira integration.</a:t>
          </a:r>
        </a:p>
      </dgm:t>
    </dgm:pt>
    <dgm:pt modelId="{F2CF9ECF-1079-42DA-8BBA-18AF6DEA8660}" type="parTrans" cxnId="{A5BB915E-8262-4305-8FAE-F417FC9B61FF}">
      <dgm:prSet/>
      <dgm:spPr/>
      <dgm:t>
        <a:bodyPr/>
        <a:lstStyle/>
        <a:p>
          <a:endParaRPr lang="en-US"/>
        </a:p>
      </dgm:t>
    </dgm:pt>
    <dgm:pt modelId="{62670322-B69D-447D-B30F-22F26255EF73}" type="sibTrans" cxnId="{A5BB915E-8262-4305-8FAE-F417FC9B61FF}">
      <dgm:prSet/>
      <dgm:spPr/>
      <dgm:t>
        <a:bodyPr/>
        <a:lstStyle/>
        <a:p>
          <a:endParaRPr lang="en-US"/>
        </a:p>
      </dgm:t>
    </dgm:pt>
    <dgm:pt modelId="{62511A97-6033-4C9A-B5AC-FEC01915BAF3}">
      <dgm:prSet/>
      <dgm:spPr/>
      <dgm:t>
        <a:bodyPr/>
        <a:lstStyle/>
        <a:p>
          <a:r>
            <a:rPr lang="en-US"/>
            <a:t>✅ Azure DevOps - Combines version control and deployment.</a:t>
          </a:r>
        </a:p>
      </dgm:t>
    </dgm:pt>
    <dgm:pt modelId="{3790A292-9E9F-4AA6-AFCA-73C7493F8744}" type="parTrans" cxnId="{4D72C858-5BF8-4462-97D3-06C9E2E8758D}">
      <dgm:prSet/>
      <dgm:spPr/>
      <dgm:t>
        <a:bodyPr/>
        <a:lstStyle/>
        <a:p>
          <a:endParaRPr lang="en-US"/>
        </a:p>
      </dgm:t>
    </dgm:pt>
    <dgm:pt modelId="{6911A286-7BF9-46A0-B875-4E7B67ADBE47}" type="sibTrans" cxnId="{4D72C858-5BF8-4462-97D3-06C9E2E8758D}">
      <dgm:prSet/>
      <dgm:spPr/>
      <dgm:t>
        <a:bodyPr/>
        <a:lstStyle/>
        <a:p>
          <a:endParaRPr lang="en-US"/>
        </a:p>
      </dgm:t>
    </dgm:pt>
    <dgm:pt modelId="{83D6C845-65C1-4347-B980-EBBB35FCFD67}" type="pres">
      <dgm:prSet presAssocID="{88C53263-3870-466A-BB88-FE4EA7C65107}" presName="vert0" presStyleCnt="0">
        <dgm:presLayoutVars>
          <dgm:dir/>
          <dgm:animOne val="branch"/>
          <dgm:animLvl val="lvl"/>
        </dgm:presLayoutVars>
      </dgm:prSet>
      <dgm:spPr/>
    </dgm:pt>
    <dgm:pt modelId="{E453445A-EA7F-4928-9AA2-7EC85507D0BC}" type="pres">
      <dgm:prSet presAssocID="{A3E3ADFB-284F-4A60-A0F5-0EA129CD798B}" presName="thickLine" presStyleLbl="alignNode1" presStyleIdx="0" presStyleCnt="4"/>
      <dgm:spPr/>
    </dgm:pt>
    <dgm:pt modelId="{96E22575-6F7A-49F0-913D-F73E71F264BE}" type="pres">
      <dgm:prSet presAssocID="{A3E3ADFB-284F-4A60-A0F5-0EA129CD798B}" presName="horz1" presStyleCnt="0"/>
      <dgm:spPr/>
    </dgm:pt>
    <dgm:pt modelId="{F6920950-E048-4C59-AA3A-25FC3B6F82DC}" type="pres">
      <dgm:prSet presAssocID="{A3E3ADFB-284F-4A60-A0F5-0EA129CD798B}" presName="tx1" presStyleLbl="revTx" presStyleIdx="0" presStyleCnt="4"/>
      <dgm:spPr/>
    </dgm:pt>
    <dgm:pt modelId="{9EAE7EEA-EBDF-4170-943C-A2F1392F1C73}" type="pres">
      <dgm:prSet presAssocID="{A3E3ADFB-284F-4A60-A0F5-0EA129CD798B}" presName="vert1" presStyleCnt="0"/>
      <dgm:spPr/>
    </dgm:pt>
    <dgm:pt modelId="{6D4A3E58-09EF-4439-A389-CDE4C00A7608}" type="pres">
      <dgm:prSet presAssocID="{29CEF216-29DB-4B90-9304-BF1D52F2A718}" presName="thickLine" presStyleLbl="alignNode1" presStyleIdx="1" presStyleCnt="4"/>
      <dgm:spPr/>
    </dgm:pt>
    <dgm:pt modelId="{99CD90FF-4FA2-4466-8E47-0941F456A9CD}" type="pres">
      <dgm:prSet presAssocID="{29CEF216-29DB-4B90-9304-BF1D52F2A718}" presName="horz1" presStyleCnt="0"/>
      <dgm:spPr/>
    </dgm:pt>
    <dgm:pt modelId="{269322CA-C4CE-471B-B461-11BC9DA47CC3}" type="pres">
      <dgm:prSet presAssocID="{29CEF216-29DB-4B90-9304-BF1D52F2A718}" presName="tx1" presStyleLbl="revTx" presStyleIdx="1" presStyleCnt="4"/>
      <dgm:spPr/>
    </dgm:pt>
    <dgm:pt modelId="{DF7D8233-A99C-4BAD-B3B6-22FB66E55B47}" type="pres">
      <dgm:prSet presAssocID="{29CEF216-29DB-4B90-9304-BF1D52F2A718}" presName="vert1" presStyleCnt="0"/>
      <dgm:spPr/>
    </dgm:pt>
    <dgm:pt modelId="{7787BF88-5010-4883-8184-DFE013DDA611}" type="pres">
      <dgm:prSet presAssocID="{6E3E8B05-9869-4BD7-84B0-2442988A13EA}" presName="thickLine" presStyleLbl="alignNode1" presStyleIdx="2" presStyleCnt="4"/>
      <dgm:spPr/>
    </dgm:pt>
    <dgm:pt modelId="{ADD365B3-C322-468F-9FC4-EC598437FE24}" type="pres">
      <dgm:prSet presAssocID="{6E3E8B05-9869-4BD7-84B0-2442988A13EA}" presName="horz1" presStyleCnt="0"/>
      <dgm:spPr/>
    </dgm:pt>
    <dgm:pt modelId="{970220E2-4618-4B55-9C43-92E5249C5BAB}" type="pres">
      <dgm:prSet presAssocID="{6E3E8B05-9869-4BD7-84B0-2442988A13EA}" presName="tx1" presStyleLbl="revTx" presStyleIdx="2" presStyleCnt="4"/>
      <dgm:spPr/>
    </dgm:pt>
    <dgm:pt modelId="{27EA34E1-B496-4E50-8B5D-E6212E5D6D25}" type="pres">
      <dgm:prSet presAssocID="{6E3E8B05-9869-4BD7-84B0-2442988A13EA}" presName="vert1" presStyleCnt="0"/>
      <dgm:spPr/>
    </dgm:pt>
    <dgm:pt modelId="{D54E8CB9-9E52-4476-A218-3267B71BB571}" type="pres">
      <dgm:prSet presAssocID="{62511A97-6033-4C9A-B5AC-FEC01915BAF3}" presName="thickLine" presStyleLbl="alignNode1" presStyleIdx="3" presStyleCnt="4"/>
      <dgm:spPr/>
    </dgm:pt>
    <dgm:pt modelId="{DA0237A5-F95A-422C-B90E-FA62F47D5E23}" type="pres">
      <dgm:prSet presAssocID="{62511A97-6033-4C9A-B5AC-FEC01915BAF3}" presName="horz1" presStyleCnt="0"/>
      <dgm:spPr/>
    </dgm:pt>
    <dgm:pt modelId="{3FEE50F4-3C9C-4539-BB56-C5752B08F26C}" type="pres">
      <dgm:prSet presAssocID="{62511A97-6033-4C9A-B5AC-FEC01915BAF3}" presName="tx1" presStyleLbl="revTx" presStyleIdx="3" presStyleCnt="4"/>
      <dgm:spPr/>
    </dgm:pt>
    <dgm:pt modelId="{9DAF2114-FFDA-432E-BCF4-670A0B920379}" type="pres">
      <dgm:prSet presAssocID="{62511A97-6033-4C9A-B5AC-FEC01915BAF3}" presName="vert1" presStyleCnt="0"/>
      <dgm:spPr/>
    </dgm:pt>
  </dgm:ptLst>
  <dgm:cxnLst>
    <dgm:cxn modelId="{44EB3B02-D680-474B-A50C-F18DDE9551A4}" type="presOf" srcId="{29CEF216-29DB-4B90-9304-BF1D52F2A718}" destId="{269322CA-C4CE-471B-B461-11BC9DA47CC3}" srcOrd="0" destOrd="0" presId="urn:microsoft.com/office/officeart/2008/layout/LinedList"/>
    <dgm:cxn modelId="{16385402-D6ED-457D-AEC3-071DDECD8234}" type="presOf" srcId="{6E3E8B05-9869-4BD7-84B0-2442988A13EA}" destId="{970220E2-4618-4B55-9C43-92E5249C5BAB}" srcOrd="0" destOrd="0" presId="urn:microsoft.com/office/officeart/2008/layout/LinedList"/>
    <dgm:cxn modelId="{A5BB915E-8262-4305-8FAE-F417FC9B61FF}" srcId="{88C53263-3870-466A-BB88-FE4EA7C65107}" destId="{6E3E8B05-9869-4BD7-84B0-2442988A13EA}" srcOrd="2" destOrd="0" parTransId="{F2CF9ECF-1079-42DA-8BBA-18AF6DEA8660}" sibTransId="{62670322-B69D-447D-B30F-22F26255EF73}"/>
    <dgm:cxn modelId="{4D72C858-5BF8-4462-97D3-06C9E2E8758D}" srcId="{88C53263-3870-466A-BB88-FE4EA7C65107}" destId="{62511A97-6033-4C9A-B5AC-FEC01915BAF3}" srcOrd="3" destOrd="0" parTransId="{3790A292-9E9F-4AA6-AFCA-73C7493F8744}" sibTransId="{6911A286-7BF9-46A0-B875-4E7B67ADBE47}"/>
    <dgm:cxn modelId="{A6401987-D98A-4115-BF60-AAF733620421}" type="presOf" srcId="{A3E3ADFB-284F-4A60-A0F5-0EA129CD798B}" destId="{F6920950-E048-4C59-AA3A-25FC3B6F82DC}" srcOrd="0" destOrd="0" presId="urn:microsoft.com/office/officeart/2008/layout/LinedList"/>
    <dgm:cxn modelId="{878531CF-80CF-4AE6-AB57-D1FAB49A81CB}" type="presOf" srcId="{62511A97-6033-4C9A-B5AC-FEC01915BAF3}" destId="{3FEE50F4-3C9C-4539-BB56-C5752B08F26C}" srcOrd="0" destOrd="0" presId="urn:microsoft.com/office/officeart/2008/layout/LinedList"/>
    <dgm:cxn modelId="{4F3E7ED7-1816-4F0B-83F2-DF9C5A191150}" srcId="{88C53263-3870-466A-BB88-FE4EA7C65107}" destId="{29CEF216-29DB-4B90-9304-BF1D52F2A718}" srcOrd="1" destOrd="0" parTransId="{E1FDAF7C-D63C-4891-AF32-1F8DD91EB974}" sibTransId="{628FB5FA-7D40-43AB-88FB-218386E6BC34}"/>
    <dgm:cxn modelId="{D39A72E4-83A1-48CD-9383-E2E647717F9B}" type="presOf" srcId="{88C53263-3870-466A-BB88-FE4EA7C65107}" destId="{83D6C845-65C1-4347-B980-EBBB35FCFD67}" srcOrd="0" destOrd="0" presId="urn:microsoft.com/office/officeart/2008/layout/LinedList"/>
    <dgm:cxn modelId="{A2A9FBFA-5050-4C78-95E4-E344203234F4}" srcId="{88C53263-3870-466A-BB88-FE4EA7C65107}" destId="{A3E3ADFB-284F-4A60-A0F5-0EA129CD798B}" srcOrd="0" destOrd="0" parTransId="{14CE4592-96E6-419B-AE0D-B8B803DE914C}" sibTransId="{4D5B5992-89AD-4DBA-9BDE-BEF00A326EE0}"/>
    <dgm:cxn modelId="{59BD6F54-70E7-4820-B13B-EEEB544EFEF9}" type="presParOf" srcId="{83D6C845-65C1-4347-B980-EBBB35FCFD67}" destId="{E453445A-EA7F-4928-9AA2-7EC85507D0BC}" srcOrd="0" destOrd="0" presId="urn:microsoft.com/office/officeart/2008/layout/LinedList"/>
    <dgm:cxn modelId="{7F18B6A6-97A5-4C43-9FB7-D9DCF38CBF6F}" type="presParOf" srcId="{83D6C845-65C1-4347-B980-EBBB35FCFD67}" destId="{96E22575-6F7A-49F0-913D-F73E71F264BE}" srcOrd="1" destOrd="0" presId="urn:microsoft.com/office/officeart/2008/layout/LinedList"/>
    <dgm:cxn modelId="{EB51B120-6F5B-4824-BF87-BDB291684EE9}" type="presParOf" srcId="{96E22575-6F7A-49F0-913D-F73E71F264BE}" destId="{F6920950-E048-4C59-AA3A-25FC3B6F82DC}" srcOrd="0" destOrd="0" presId="urn:microsoft.com/office/officeart/2008/layout/LinedList"/>
    <dgm:cxn modelId="{4679F3B8-6DCD-430C-AB71-9E48A609F904}" type="presParOf" srcId="{96E22575-6F7A-49F0-913D-F73E71F264BE}" destId="{9EAE7EEA-EBDF-4170-943C-A2F1392F1C73}" srcOrd="1" destOrd="0" presId="urn:microsoft.com/office/officeart/2008/layout/LinedList"/>
    <dgm:cxn modelId="{323932F6-E4DA-4D3E-8535-AD169C8D5831}" type="presParOf" srcId="{83D6C845-65C1-4347-B980-EBBB35FCFD67}" destId="{6D4A3E58-09EF-4439-A389-CDE4C00A7608}" srcOrd="2" destOrd="0" presId="urn:microsoft.com/office/officeart/2008/layout/LinedList"/>
    <dgm:cxn modelId="{20A361AB-BDFA-4745-836C-1C396B076094}" type="presParOf" srcId="{83D6C845-65C1-4347-B980-EBBB35FCFD67}" destId="{99CD90FF-4FA2-4466-8E47-0941F456A9CD}" srcOrd="3" destOrd="0" presId="urn:microsoft.com/office/officeart/2008/layout/LinedList"/>
    <dgm:cxn modelId="{14259D5B-D09D-40D4-AEE6-8A0493699B1E}" type="presParOf" srcId="{99CD90FF-4FA2-4466-8E47-0941F456A9CD}" destId="{269322CA-C4CE-471B-B461-11BC9DA47CC3}" srcOrd="0" destOrd="0" presId="urn:microsoft.com/office/officeart/2008/layout/LinedList"/>
    <dgm:cxn modelId="{BE784370-20DE-4ADF-86B6-0831724F5DB0}" type="presParOf" srcId="{99CD90FF-4FA2-4466-8E47-0941F456A9CD}" destId="{DF7D8233-A99C-4BAD-B3B6-22FB66E55B47}" srcOrd="1" destOrd="0" presId="urn:microsoft.com/office/officeart/2008/layout/LinedList"/>
    <dgm:cxn modelId="{81C512E1-E830-4273-9464-C6CBD612311E}" type="presParOf" srcId="{83D6C845-65C1-4347-B980-EBBB35FCFD67}" destId="{7787BF88-5010-4883-8184-DFE013DDA611}" srcOrd="4" destOrd="0" presId="urn:microsoft.com/office/officeart/2008/layout/LinedList"/>
    <dgm:cxn modelId="{1E635759-AD42-4771-8650-7C5B162C175B}" type="presParOf" srcId="{83D6C845-65C1-4347-B980-EBBB35FCFD67}" destId="{ADD365B3-C322-468F-9FC4-EC598437FE24}" srcOrd="5" destOrd="0" presId="urn:microsoft.com/office/officeart/2008/layout/LinedList"/>
    <dgm:cxn modelId="{0160C545-72DC-4D51-B2F8-F69AAB783475}" type="presParOf" srcId="{ADD365B3-C322-468F-9FC4-EC598437FE24}" destId="{970220E2-4618-4B55-9C43-92E5249C5BAB}" srcOrd="0" destOrd="0" presId="urn:microsoft.com/office/officeart/2008/layout/LinedList"/>
    <dgm:cxn modelId="{8219BBA0-89D5-4799-BEF2-E7F04C0EE8CF}" type="presParOf" srcId="{ADD365B3-C322-468F-9FC4-EC598437FE24}" destId="{27EA34E1-B496-4E50-8B5D-E6212E5D6D25}" srcOrd="1" destOrd="0" presId="urn:microsoft.com/office/officeart/2008/layout/LinedList"/>
    <dgm:cxn modelId="{6E3D49C0-44D8-4196-A27B-5D1FDC0CB430}" type="presParOf" srcId="{83D6C845-65C1-4347-B980-EBBB35FCFD67}" destId="{D54E8CB9-9E52-4476-A218-3267B71BB571}" srcOrd="6" destOrd="0" presId="urn:microsoft.com/office/officeart/2008/layout/LinedList"/>
    <dgm:cxn modelId="{4405FBD2-2D22-400C-B662-C59C8BF489F0}" type="presParOf" srcId="{83D6C845-65C1-4347-B980-EBBB35FCFD67}" destId="{DA0237A5-F95A-422C-B90E-FA62F47D5E23}" srcOrd="7" destOrd="0" presId="urn:microsoft.com/office/officeart/2008/layout/LinedList"/>
    <dgm:cxn modelId="{FFD45BB7-1AC1-4962-85FB-C0FD2751F640}" type="presParOf" srcId="{DA0237A5-F95A-422C-B90E-FA62F47D5E23}" destId="{3FEE50F4-3C9C-4539-BB56-C5752B08F26C}" srcOrd="0" destOrd="0" presId="urn:microsoft.com/office/officeart/2008/layout/LinedList"/>
    <dgm:cxn modelId="{CF25103B-C039-480E-BBBD-3EA1D6CFC55F}" type="presParOf" srcId="{DA0237A5-F95A-422C-B90E-FA62F47D5E23}" destId="{9DAF2114-FFDA-432E-BCF4-670A0B9203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7BF134-AF5F-4DC8-B4DD-61B1A9830698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9C61029-F1E0-413D-85C0-D66E89EBFE68}">
      <dgm:prSet/>
      <dgm:spPr/>
      <dgm:t>
        <a:bodyPr/>
        <a:lstStyle/>
        <a:p>
          <a:r>
            <a:rPr lang="en-US"/>
            <a:t>✅ SonarLint - Identifies code smells and issues.</a:t>
          </a:r>
        </a:p>
      </dgm:t>
    </dgm:pt>
    <dgm:pt modelId="{C26DCC8B-15F3-4866-A87D-FCF744AC5D81}" type="parTrans" cxnId="{4DCF26C9-2FD0-4E85-8448-ACB316D4E175}">
      <dgm:prSet/>
      <dgm:spPr/>
      <dgm:t>
        <a:bodyPr/>
        <a:lstStyle/>
        <a:p>
          <a:endParaRPr lang="en-US"/>
        </a:p>
      </dgm:t>
    </dgm:pt>
    <dgm:pt modelId="{7A2F7EC9-0473-406A-B200-1E7C495B5C7F}" type="sibTrans" cxnId="{4DCF26C9-2FD0-4E85-8448-ACB316D4E175}">
      <dgm:prSet/>
      <dgm:spPr/>
      <dgm:t>
        <a:bodyPr/>
        <a:lstStyle/>
        <a:p>
          <a:endParaRPr lang="en-US"/>
        </a:p>
      </dgm:t>
    </dgm:pt>
    <dgm:pt modelId="{0F5E5B86-E80B-4395-B383-6A74D4E463AD}">
      <dgm:prSet/>
      <dgm:spPr/>
      <dgm:t>
        <a:bodyPr/>
        <a:lstStyle/>
        <a:p>
          <a:r>
            <a:rPr lang="en-US"/>
            <a:t>✅ ReSharper - Provides refactoring suggestions.</a:t>
          </a:r>
        </a:p>
      </dgm:t>
    </dgm:pt>
    <dgm:pt modelId="{65C5DCA5-26CB-4DA7-BEE6-16C3763E6697}" type="parTrans" cxnId="{7DEE69B7-F997-4F67-92B0-0AA8A643867C}">
      <dgm:prSet/>
      <dgm:spPr/>
      <dgm:t>
        <a:bodyPr/>
        <a:lstStyle/>
        <a:p>
          <a:endParaRPr lang="en-US"/>
        </a:p>
      </dgm:t>
    </dgm:pt>
    <dgm:pt modelId="{AC365E44-0E1B-41AA-B5B0-A870F7FE540D}" type="sibTrans" cxnId="{7DEE69B7-F997-4F67-92B0-0AA8A643867C}">
      <dgm:prSet/>
      <dgm:spPr/>
      <dgm:t>
        <a:bodyPr/>
        <a:lstStyle/>
        <a:p>
          <a:endParaRPr lang="en-US"/>
        </a:p>
      </dgm:t>
    </dgm:pt>
    <dgm:pt modelId="{35D1D080-EE19-4010-9663-A4B110496172}">
      <dgm:prSet/>
      <dgm:spPr/>
      <dgm:t>
        <a:bodyPr/>
        <a:lstStyle/>
        <a:p>
          <a:r>
            <a:rPr lang="en-US"/>
            <a:t>✅ StyleCop - Enforces C# coding standards.</a:t>
          </a:r>
        </a:p>
      </dgm:t>
    </dgm:pt>
    <dgm:pt modelId="{132788CA-67CB-4D6B-9E43-C16E9DF821B7}" type="parTrans" cxnId="{60DBEA4A-C8DF-45C0-8ACC-ABCE8A4D0CEB}">
      <dgm:prSet/>
      <dgm:spPr/>
      <dgm:t>
        <a:bodyPr/>
        <a:lstStyle/>
        <a:p>
          <a:endParaRPr lang="en-US"/>
        </a:p>
      </dgm:t>
    </dgm:pt>
    <dgm:pt modelId="{D3E6C50C-1012-4D73-BF47-F326D07D31D2}" type="sibTrans" cxnId="{60DBEA4A-C8DF-45C0-8ACC-ABCE8A4D0CEB}">
      <dgm:prSet/>
      <dgm:spPr/>
      <dgm:t>
        <a:bodyPr/>
        <a:lstStyle/>
        <a:p>
          <a:endParaRPr lang="en-US"/>
        </a:p>
      </dgm:t>
    </dgm:pt>
    <dgm:pt modelId="{494E8CE3-DFF1-4DA8-B537-50B4F75B3B7E}">
      <dgm:prSet/>
      <dgm:spPr/>
      <dgm:t>
        <a:bodyPr/>
        <a:lstStyle/>
        <a:p>
          <a:r>
            <a:rPr lang="en-US"/>
            <a:t>✅ FxCop - Analyzes managed code assemblies.</a:t>
          </a:r>
        </a:p>
      </dgm:t>
    </dgm:pt>
    <dgm:pt modelId="{854F81AA-41CD-4E91-AE46-860E30B35685}" type="parTrans" cxnId="{638499FD-3481-4000-926F-9CAD63D40401}">
      <dgm:prSet/>
      <dgm:spPr/>
      <dgm:t>
        <a:bodyPr/>
        <a:lstStyle/>
        <a:p>
          <a:endParaRPr lang="en-US"/>
        </a:p>
      </dgm:t>
    </dgm:pt>
    <dgm:pt modelId="{DB7A402E-37D9-44FD-B1EB-0F508166F985}" type="sibTrans" cxnId="{638499FD-3481-4000-926F-9CAD63D40401}">
      <dgm:prSet/>
      <dgm:spPr/>
      <dgm:t>
        <a:bodyPr/>
        <a:lstStyle/>
        <a:p>
          <a:endParaRPr lang="en-US"/>
        </a:p>
      </dgm:t>
    </dgm:pt>
    <dgm:pt modelId="{C336DFB5-C833-44D1-88E9-CCF6C51F1925}">
      <dgm:prSet/>
      <dgm:spPr/>
      <dgm:t>
        <a:bodyPr/>
        <a:lstStyle/>
        <a:p>
          <a:r>
            <a:rPr lang="en-US"/>
            <a:t>✅ Prettier/ESLint - Ideal for frontend formatting.</a:t>
          </a:r>
        </a:p>
      </dgm:t>
    </dgm:pt>
    <dgm:pt modelId="{4111FBE4-2ABD-464E-8982-5D9209A8F2E5}" type="parTrans" cxnId="{5B6F2B71-64F0-40EE-9AA1-2B1EAC5993A4}">
      <dgm:prSet/>
      <dgm:spPr/>
      <dgm:t>
        <a:bodyPr/>
        <a:lstStyle/>
        <a:p>
          <a:endParaRPr lang="en-US"/>
        </a:p>
      </dgm:t>
    </dgm:pt>
    <dgm:pt modelId="{632068EA-4B8A-42A0-AC0A-5316D82EC843}" type="sibTrans" cxnId="{5B6F2B71-64F0-40EE-9AA1-2B1EAC5993A4}">
      <dgm:prSet/>
      <dgm:spPr/>
      <dgm:t>
        <a:bodyPr/>
        <a:lstStyle/>
        <a:p>
          <a:endParaRPr lang="en-US"/>
        </a:p>
      </dgm:t>
    </dgm:pt>
    <dgm:pt modelId="{192287A9-4CD5-4119-B787-89F9C712A2C0}" type="pres">
      <dgm:prSet presAssocID="{D97BF134-AF5F-4DC8-B4DD-61B1A9830698}" presName="vert0" presStyleCnt="0">
        <dgm:presLayoutVars>
          <dgm:dir/>
          <dgm:animOne val="branch"/>
          <dgm:animLvl val="lvl"/>
        </dgm:presLayoutVars>
      </dgm:prSet>
      <dgm:spPr/>
    </dgm:pt>
    <dgm:pt modelId="{E7C63F4E-8E2A-4F04-98C0-2D40DE723E07}" type="pres">
      <dgm:prSet presAssocID="{29C61029-F1E0-413D-85C0-D66E89EBFE68}" presName="thickLine" presStyleLbl="alignNode1" presStyleIdx="0" presStyleCnt="5"/>
      <dgm:spPr/>
    </dgm:pt>
    <dgm:pt modelId="{6D48417D-5871-4645-8D29-C90639281A17}" type="pres">
      <dgm:prSet presAssocID="{29C61029-F1E0-413D-85C0-D66E89EBFE68}" presName="horz1" presStyleCnt="0"/>
      <dgm:spPr/>
    </dgm:pt>
    <dgm:pt modelId="{13286BDA-31DD-40CE-AC07-9AFB3C2BEC9E}" type="pres">
      <dgm:prSet presAssocID="{29C61029-F1E0-413D-85C0-D66E89EBFE68}" presName="tx1" presStyleLbl="revTx" presStyleIdx="0" presStyleCnt="5"/>
      <dgm:spPr/>
    </dgm:pt>
    <dgm:pt modelId="{D6FE63B8-E310-4477-9334-19FDC5BD8DEC}" type="pres">
      <dgm:prSet presAssocID="{29C61029-F1E0-413D-85C0-D66E89EBFE68}" presName="vert1" presStyleCnt="0"/>
      <dgm:spPr/>
    </dgm:pt>
    <dgm:pt modelId="{C5884D1E-82A6-40BF-95F3-17A4CE0701FA}" type="pres">
      <dgm:prSet presAssocID="{0F5E5B86-E80B-4395-B383-6A74D4E463AD}" presName="thickLine" presStyleLbl="alignNode1" presStyleIdx="1" presStyleCnt="5"/>
      <dgm:spPr/>
    </dgm:pt>
    <dgm:pt modelId="{B4780001-09C9-4B84-A019-D1C2BBF42AD5}" type="pres">
      <dgm:prSet presAssocID="{0F5E5B86-E80B-4395-B383-6A74D4E463AD}" presName="horz1" presStyleCnt="0"/>
      <dgm:spPr/>
    </dgm:pt>
    <dgm:pt modelId="{E3B51BC8-BC65-4C4D-8780-11642776EBCD}" type="pres">
      <dgm:prSet presAssocID="{0F5E5B86-E80B-4395-B383-6A74D4E463AD}" presName="tx1" presStyleLbl="revTx" presStyleIdx="1" presStyleCnt="5"/>
      <dgm:spPr/>
    </dgm:pt>
    <dgm:pt modelId="{67E989FA-5556-44F9-B185-D86469636D43}" type="pres">
      <dgm:prSet presAssocID="{0F5E5B86-E80B-4395-B383-6A74D4E463AD}" presName="vert1" presStyleCnt="0"/>
      <dgm:spPr/>
    </dgm:pt>
    <dgm:pt modelId="{C2633945-F0B6-4270-AEB8-9FD5D90CE417}" type="pres">
      <dgm:prSet presAssocID="{35D1D080-EE19-4010-9663-A4B110496172}" presName="thickLine" presStyleLbl="alignNode1" presStyleIdx="2" presStyleCnt="5"/>
      <dgm:spPr/>
    </dgm:pt>
    <dgm:pt modelId="{961E1A84-7548-40AD-AF5A-559D455CE571}" type="pres">
      <dgm:prSet presAssocID="{35D1D080-EE19-4010-9663-A4B110496172}" presName="horz1" presStyleCnt="0"/>
      <dgm:spPr/>
    </dgm:pt>
    <dgm:pt modelId="{F6A601E4-BFDF-410E-87E5-23F94B32CA22}" type="pres">
      <dgm:prSet presAssocID="{35D1D080-EE19-4010-9663-A4B110496172}" presName="tx1" presStyleLbl="revTx" presStyleIdx="2" presStyleCnt="5"/>
      <dgm:spPr/>
    </dgm:pt>
    <dgm:pt modelId="{1850E7A1-9C25-4329-8550-781612394A6E}" type="pres">
      <dgm:prSet presAssocID="{35D1D080-EE19-4010-9663-A4B110496172}" presName="vert1" presStyleCnt="0"/>
      <dgm:spPr/>
    </dgm:pt>
    <dgm:pt modelId="{7984ECF5-F60C-48F9-8DF7-5917E69404FA}" type="pres">
      <dgm:prSet presAssocID="{494E8CE3-DFF1-4DA8-B537-50B4F75B3B7E}" presName="thickLine" presStyleLbl="alignNode1" presStyleIdx="3" presStyleCnt="5"/>
      <dgm:spPr/>
    </dgm:pt>
    <dgm:pt modelId="{167BF98C-D7DE-408D-AFFB-E2545E3F607D}" type="pres">
      <dgm:prSet presAssocID="{494E8CE3-DFF1-4DA8-B537-50B4F75B3B7E}" presName="horz1" presStyleCnt="0"/>
      <dgm:spPr/>
    </dgm:pt>
    <dgm:pt modelId="{B5F6D846-13F0-458F-B9A6-66AA3BB1B9E0}" type="pres">
      <dgm:prSet presAssocID="{494E8CE3-DFF1-4DA8-B537-50B4F75B3B7E}" presName="tx1" presStyleLbl="revTx" presStyleIdx="3" presStyleCnt="5"/>
      <dgm:spPr/>
    </dgm:pt>
    <dgm:pt modelId="{045C4B99-1281-4759-8C82-5A471884C5ED}" type="pres">
      <dgm:prSet presAssocID="{494E8CE3-DFF1-4DA8-B537-50B4F75B3B7E}" presName="vert1" presStyleCnt="0"/>
      <dgm:spPr/>
    </dgm:pt>
    <dgm:pt modelId="{EC9F8851-F909-4F3A-B722-1158634FF7D1}" type="pres">
      <dgm:prSet presAssocID="{C336DFB5-C833-44D1-88E9-CCF6C51F1925}" presName="thickLine" presStyleLbl="alignNode1" presStyleIdx="4" presStyleCnt="5"/>
      <dgm:spPr/>
    </dgm:pt>
    <dgm:pt modelId="{7F947145-6CFE-415D-A371-00FEE69B3CE0}" type="pres">
      <dgm:prSet presAssocID="{C336DFB5-C833-44D1-88E9-CCF6C51F1925}" presName="horz1" presStyleCnt="0"/>
      <dgm:spPr/>
    </dgm:pt>
    <dgm:pt modelId="{79EE3851-52A8-44C8-8A4D-FAA3B8CE5A1E}" type="pres">
      <dgm:prSet presAssocID="{C336DFB5-C833-44D1-88E9-CCF6C51F1925}" presName="tx1" presStyleLbl="revTx" presStyleIdx="4" presStyleCnt="5"/>
      <dgm:spPr/>
    </dgm:pt>
    <dgm:pt modelId="{7ECC6B59-BE77-4CF0-9543-C56A866C83F5}" type="pres">
      <dgm:prSet presAssocID="{C336DFB5-C833-44D1-88E9-CCF6C51F1925}" presName="vert1" presStyleCnt="0"/>
      <dgm:spPr/>
    </dgm:pt>
  </dgm:ptLst>
  <dgm:cxnLst>
    <dgm:cxn modelId="{381AAC0B-83AE-48C1-8D58-CF1161C3577C}" type="presOf" srcId="{494E8CE3-DFF1-4DA8-B537-50B4F75B3B7E}" destId="{B5F6D846-13F0-458F-B9A6-66AA3BB1B9E0}" srcOrd="0" destOrd="0" presId="urn:microsoft.com/office/officeart/2008/layout/LinedList"/>
    <dgm:cxn modelId="{2F3F8524-344C-4F40-9B83-9DB757B152B6}" type="presOf" srcId="{35D1D080-EE19-4010-9663-A4B110496172}" destId="{F6A601E4-BFDF-410E-87E5-23F94B32CA22}" srcOrd="0" destOrd="0" presId="urn:microsoft.com/office/officeart/2008/layout/LinedList"/>
    <dgm:cxn modelId="{60DBEA4A-C8DF-45C0-8ACC-ABCE8A4D0CEB}" srcId="{D97BF134-AF5F-4DC8-B4DD-61B1A9830698}" destId="{35D1D080-EE19-4010-9663-A4B110496172}" srcOrd="2" destOrd="0" parTransId="{132788CA-67CB-4D6B-9E43-C16E9DF821B7}" sibTransId="{D3E6C50C-1012-4D73-BF47-F326D07D31D2}"/>
    <dgm:cxn modelId="{84DA2F4D-5F11-4142-9E30-31FF2D6ED72F}" type="presOf" srcId="{D97BF134-AF5F-4DC8-B4DD-61B1A9830698}" destId="{192287A9-4CD5-4119-B787-89F9C712A2C0}" srcOrd="0" destOrd="0" presId="urn:microsoft.com/office/officeart/2008/layout/LinedList"/>
    <dgm:cxn modelId="{5B6F2B71-64F0-40EE-9AA1-2B1EAC5993A4}" srcId="{D97BF134-AF5F-4DC8-B4DD-61B1A9830698}" destId="{C336DFB5-C833-44D1-88E9-CCF6C51F1925}" srcOrd="4" destOrd="0" parTransId="{4111FBE4-2ABD-464E-8982-5D9209A8F2E5}" sibTransId="{632068EA-4B8A-42A0-AC0A-5316D82EC843}"/>
    <dgm:cxn modelId="{FBE8A553-C014-481B-8FDD-CEB3D1D3EB3A}" type="presOf" srcId="{0F5E5B86-E80B-4395-B383-6A74D4E463AD}" destId="{E3B51BC8-BC65-4C4D-8780-11642776EBCD}" srcOrd="0" destOrd="0" presId="urn:microsoft.com/office/officeart/2008/layout/LinedList"/>
    <dgm:cxn modelId="{109E829F-D32B-41D0-A9F1-209007395E68}" type="presOf" srcId="{C336DFB5-C833-44D1-88E9-CCF6C51F1925}" destId="{79EE3851-52A8-44C8-8A4D-FAA3B8CE5A1E}" srcOrd="0" destOrd="0" presId="urn:microsoft.com/office/officeart/2008/layout/LinedList"/>
    <dgm:cxn modelId="{7DEE69B7-F997-4F67-92B0-0AA8A643867C}" srcId="{D97BF134-AF5F-4DC8-B4DD-61B1A9830698}" destId="{0F5E5B86-E80B-4395-B383-6A74D4E463AD}" srcOrd="1" destOrd="0" parTransId="{65C5DCA5-26CB-4DA7-BEE6-16C3763E6697}" sibTransId="{AC365E44-0E1B-41AA-B5B0-A870F7FE540D}"/>
    <dgm:cxn modelId="{4DCF26C9-2FD0-4E85-8448-ACB316D4E175}" srcId="{D97BF134-AF5F-4DC8-B4DD-61B1A9830698}" destId="{29C61029-F1E0-413D-85C0-D66E89EBFE68}" srcOrd="0" destOrd="0" parTransId="{C26DCC8B-15F3-4866-A87D-FCF744AC5D81}" sibTransId="{7A2F7EC9-0473-406A-B200-1E7C495B5C7F}"/>
    <dgm:cxn modelId="{6CD700D1-6222-4D53-916E-F438B7834645}" type="presOf" srcId="{29C61029-F1E0-413D-85C0-D66E89EBFE68}" destId="{13286BDA-31DD-40CE-AC07-9AFB3C2BEC9E}" srcOrd="0" destOrd="0" presId="urn:microsoft.com/office/officeart/2008/layout/LinedList"/>
    <dgm:cxn modelId="{638499FD-3481-4000-926F-9CAD63D40401}" srcId="{D97BF134-AF5F-4DC8-B4DD-61B1A9830698}" destId="{494E8CE3-DFF1-4DA8-B537-50B4F75B3B7E}" srcOrd="3" destOrd="0" parTransId="{854F81AA-41CD-4E91-AE46-860E30B35685}" sibTransId="{DB7A402E-37D9-44FD-B1EB-0F508166F985}"/>
    <dgm:cxn modelId="{8D3DD1E0-B2F6-4B9F-8D2A-11049B9629D0}" type="presParOf" srcId="{192287A9-4CD5-4119-B787-89F9C712A2C0}" destId="{E7C63F4E-8E2A-4F04-98C0-2D40DE723E07}" srcOrd="0" destOrd="0" presId="urn:microsoft.com/office/officeart/2008/layout/LinedList"/>
    <dgm:cxn modelId="{31424885-C77E-440B-B233-7D394A1DE87F}" type="presParOf" srcId="{192287A9-4CD5-4119-B787-89F9C712A2C0}" destId="{6D48417D-5871-4645-8D29-C90639281A17}" srcOrd="1" destOrd="0" presId="urn:microsoft.com/office/officeart/2008/layout/LinedList"/>
    <dgm:cxn modelId="{4DD77DC7-06D0-40A0-B1E5-D00C911B6EF2}" type="presParOf" srcId="{6D48417D-5871-4645-8D29-C90639281A17}" destId="{13286BDA-31DD-40CE-AC07-9AFB3C2BEC9E}" srcOrd="0" destOrd="0" presId="urn:microsoft.com/office/officeart/2008/layout/LinedList"/>
    <dgm:cxn modelId="{13818C43-3772-44F8-AE3E-7AE5F3B70E21}" type="presParOf" srcId="{6D48417D-5871-4645-8D29-C90639281A17}" destId="{D6FE63B8-E310-4477-9334-19FDC5BD8DEC}" srcOrd="1" destOrd="0" presId="urn:microsoft.com/office/officeart/2008/layout/LinedList"/>
    <dgm:cxn modelId="{48EF5960-9077-426F-BF35-511BEB6E1E16}" type="presParOf" srcId="{192287A9-4CD5-4119-B787-89F9C712A2C0}" destId="{C5884D1E-82A6-40BF-95F3-17A4CE0701FA}" srcOrd="2" destOrd="0" presId="urn:microsoft.com/office/officeart/2008/layout/LinedList"/>
    <dgm:cxn modelId="{BA5FE7E5-6FF6-4B91-9C6D-734CAD26F922}" type="presParOf" srcId="{192287A9-4CD5-4119-B787-89F9C712A2C0}" destId="{B4780001-09C9-4B84-A019-D1C2BBF42AD5}" srcOrd="3" destOrd="0" presId="urn:microsoft.com/office/officeart/2008/layout/LinedList"/>
    <dgm:cxn modelId="{07431A94-58A3-499D-A5D0-FBE4A4A888BC}" type="presParOf" srcId="{B4780001-09C9-4B84-A019-D1C2BBF42AD5}" destId="{E3B51BC8-BC65-4C4D-8780-11642776EBCD}" srcOrd="0" destOrd="0" presId="urn:microsoft.com/office/officeart/2008/layout/LinedList"/>
    <dgm:cxn modelId="{8BC90A02-7A5B-4589-8F55-032D31C8B844}" type="presParOf" srcId="{B4780001-09C9-4B84-A019-D1C2BBF42AD5}" destId="{67E989FA-5556-44F9-B185-D86469636D43}" srcOrd="1" destOrd="0" presId="urn:microsoft.com/office/officeart/2008/layout/LinedList"/>
    <dgm:cxn modelId="{5A798FD5-0979-457A-AF53-BBAA7BA1B17A}" type="presParOf" srcId="{192287A9-4CD5-4119-B787-89F9C712A2C0}" destId="{C2633945-F0B6-4270-AEB8-9FD5D90CE417}" srcOrd="4" destOrd="0" presId="urn:microsoft.com/office/officeart/2008/layout/LinedList"/>
    <dgm:cxn modelId="{844B5C47-8FE1-415C-AD4F-865FFF8A6F45}" type="presParOf" srcId="{192287A9-4CD5-4119-B787-89F9C712A2C0}" destId="{961E1A84-7548-40AD-AF5A-559D455CE571}" srcOrd="5" destOrd="0" presId="urn:microsoft.com/office/officeart/2008/layout/LinedList"/>
    <dgm:cxn modelId="{38E032DD-EDC0-4179-BB2B-482F92A7F90D}" type="presParOf" srcId="{961E1A84-7548-40AD-AF5A-559D455CE571}" destId="{F6A601E4-BFDF-410E-87E5-23F94B32CA22}" srcOrd="0" destOrd="0" presId="urn:microsoft.com/office/officeart/2008/layout/LinedList"/>
    <dgm:cxn modelId="{B543DC39-C32E-4B3B-AD7F-D5935FD678F7}" type="presParOf" srcId="{961E1A84-7548-40AD-AF5A-559D455CE571}" destId="{1850E7A1-9C25-4329-8550-781612394A6E}" srcOrd="1" destOrd="0" presId="urn:microsoft.com/office/officeart/2008/layout/LinedList"/>
    <dgm:cxn modelId="{5E4BAF4D-FD51-4C17-87FA-8E662A18B925}" type="presParOf" srcId="{192287A9-4CD5-4119-B787-89F9C712A2C0}" destId="{7984ECF5-F60C-48F9-8DF7-5917E69404FA}" srcOrd="6" destOrd="0" presId="urn:microsoft.com/office/officeart/2008/layout/LinedList"/>
    <dgm:cxn modelId="{B72414CA-6A65-42B2-9941-A0882928F324}" type="presParOf" srcId="{192287A9-4CD5-4119-B787-89F9C712A2C0}" destId="{167BF98C-D7DE-408D-AFFB-E2545E3F607D}" srcOrd="7" destOrd="0" presId="urn:microsoft.com/office/officeart/2008/layout/LinedList"/>
    <dgm:cxn modelId="{4A993221-604A-4C0B-869C-CD3A0C16C6C1}" type="presParOf" srcId="{167BF98C-D7DE-408D-AFFB-E2545E3F607D}" destId="{B5F6D846-13F0-458F-B9A6-66AA3BB1B9E0}" srcOrd="0" destOrd="0" presId="urn:microsoft.com/office/officeart/2008/layout/LinedList"/>
    <dgm:cxn modelId="{5022AE27-4906-4B9E-B880-8D8E1EE3B25E}" type="presParOf" srcId="{167BF98C-D7DE-408D-AFFB-E2545E3F607D}" destId="{045C4B99-1281-4759-8C82-5A471884C5ED}" srcOrd="1" destOrd="0" presId="urn:microsoft.com/office/officeart/2008/layout/LinedList"/>
    <dgm:cxn modelId="{E237BDB3-DB63-4348-8ED4-3C8F8A76AD16}" type="presParOf" srcId="{192287A9-4CD5-4119-B787-89F9C712A2C0}" destId="{EC9F8851-F909-4F3A-B722-1158634FF7D1}" srcOrd="8" destOrd="0" presId="urn:microsoft.com/office/officeart/2008/layout/LinedList"/>
    <dgm:cxn modelId="{34DAC57C-7712-449B-A9D5-9FBAF1EAE2D3}" type="presParOf" srcId="{192287A9-4CD5-4119-B787-89F9C712A2C0}" destId="{7F947145-6CFE-415D-A371-00FEE69B3CE0}" srcOrd="9" destOrd="0" presId="urn:microsoft.com/office/officeart/2008/layout/LinedList"/>
    <dgm:cxn modelId="{E6EC54BB-7D8B-4084-B5E8-4546C41769F9}" type="presParOf" srcId="{7F947145-6CFE-415D-A371-00FEE69B3CE0}" destId="{79EE3851-52A8-44C8-8A4D-FAA3B8CE5A1E}" srcOrd="0" destOrd="0" presId="urn:microsoft.com/office/officeart/2008/layout/LinedList"/>
    <dgm:cxn modelId="{0F9E2AA2-7DC4-41B8-87C3-BA66F3706F71}" type="presParOf" srcId="{7F947145-6CFE-415D-A371-00FEE69B3CE0}" destId="{7ECC6B59-BE77-4CF0-9543-C56A866C83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4EAE6D-67AE-4608-AE67-DE01303BBC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80F316-B902-4C4C-A82F-1ED4EA284CFC}">
      <dgm:prSet/>
      <dgm:spPr/>
      <dgm:t>
        <a:bodyPr/>
        <a:lstStyle/>
        <a:p>
          <a:r>
            <a:rPr lang="en-US"/>
            <a:t>✅ Focus on logic, readability, and maintainability.</a:t>
          </a:r>
        </a:p>
      </dgm:t>
    </dgm:pt>
    <dgm:pt modelId="{6AAF7DB3-DF50-4AF4-BB19-5F0D987E04A1}" type="parTrans" cxnId="{6F2470A4-38C9-4821-B425-2F46EFD7833B}">
      <dgm:prSet/>
      <dgm:spPr/>
      <dgm:t>
        <a:bodyPr/>
        <a:lstStyle/>
        <a:p>
          <a:endParaRPr lang="en-US"/>
        </a:p>
      </dgm:t>
    </dgm:pt>
    <dgm:pt modelId="{06A72764-754B-4F08-9F11-E447A0F4509C}" type="sibTrans" cxnId="{6F2470A4-38C9-4821-B425-2F46EFD7833B}">
      <dgm:prSet/>
      <dgm:spPr/>
      <dgm:t>
        <a:bodyPr/>
        <a:lstStyle/>
        <a:p>
          <a:endParaRPr lang="en-US"/>
        </a:p>
      </dgm:t>
    </dgm:pt>
    <dgm:pt modelId="{A5713277-A3D6-424F-9971-02D748B03090}">
      <dgm:prSet/>
      <dgm:spPr/>
      <dgm:t>
        <a:bodyPr/>
        <a:lstStyle/>
        <a:p>
          <a:r>
            <a:rPr lang="en-US"/>
            <a:t>✅ Follow consistent coding standards.</a:t>
          </a:r>
        </a:p>
      </dgm:t>
    </dgm:pt>
    <dgm:pt modelId="{04E8772C-33D0-49F8-9E29-2EA0566F4CCD}" type="parTrans" cxnId="{A24AEE63-0CA8-4FC2-BCED-469DB876D652}">
      <dgm:prSet/>
      <dgm:spPr/>
      <dgm:t>
        <a:bodyPr/>
        <a:lstStyle/>
        <a:p>
          <a:endParaRPr lang="en-US"/>
        </a:p>
      </dgm:t>
    </dgm:pt>
    <dgm:pt modelId="{3A13BA5D-5D45-4C59-AD67-D9F95BBAED1A}" type="sibTrans" cxnId="{A24AEE63-0CA8-4FC2-BCED-469DB876D652}">
      <dgm:prSet/>
      <dgm:spPr/>
      <dgm:t>
        <a:bodyPr/>
        <a:lstStyle/>
        <a:p>
          <a:endParaRPr lang="en-US"/>
        </a:p>
      </dgm:t>
    </dgm:pt>
    <dgm:pt modelId="{0C6F23A6-A17B-4071-9DA3-125521F9DDA4}">
      <dgm:prSet/>
      <dgm:spPr/>
      <dgm:t>
        <a:bodyPr/>
        <a:lstStyle/>
        <a:p>
          <a:r>
            <a:rPr lang="en-US"/>
            <a:t>✅ Provide constructive feedback.</a:t>
          </a:r>
        </a:p>
      </dgm:t>
    </dgm:pt>
    <dgm:pt modelId="{231B272C-9D6A-4D31-A6C3-293FE4C1AA7C}" type="parTrans" cxnId="{03DA3F58-B989-4122-B2C7-29E2557894EC}">
      <dgm:prSet/>
      <dgm:spPr/>
      <dgm:t>
        <a:bodyPr/>
        <a:lstStyle/>
        <a:p>
          <a:endParaRPr lang="en-US"/>
        </a:p>
      </dgm:t>
    </dgm:pt>
    <dgm:pt modelId="{5B2D83B2-415B-47A2-A02B-CFFBC619553A}" type="sibTrans" cxnId="{03DA3F58-B989-4122-B2C7-29E2557894EC}">
      <dgm:prSet/>
      <dgm:spPr/>
      <dgm:t>
        <a:bodyPr/>
        <a:lstStyle/>
        <a:p>
          <a:endParaRPr lang="en-US"/>
        </a:p>
      </dgm:t>
    </dgm:pt>
    <dgm:pt modelId="{FF865153-7D3F-4ECA-BF68-BA84F139F9C8}">
      <dgm:prSet/>
      <dgm:spPr/>
      <dgm:t>
        <a:bodyPr/>
        <a:lstStyle/>
        <a:p>
          <a:r>
            <a:rPr lang="en-US"/>
            <a:t>✅ Use automated tools like SonarLint.</a:t>
          </a:r>
        </a:p>
      </dgm:t>
    </dgm:pt>
    <dgm:pt modelId="{29406BE6-C1DF-4AD7-85C2-E51374BAD835}" type="parTrans" cxnId="{B9B2A5B7-F7F1-46FA-A82C-B13359E56B61}">
      <dgm:prSet/>
      <dgm:spPr/>
      <dgm:t>
        <a:bodyPr/>
        <a:lstStyle/>
        <a:p>
          <a:endParaRPr lang="en-US"/>
        </a:p>
      </dgm:t>
    </dgm:pt>
    <dgm:pt modelId="{5E70569A-0D5B-4111-84F8-AB0526C23F3A}" type="sibTrans" cxnId="{B9B2A5B7-F7F1-46FA-A82C-B13359E56B61}">
      <dgm:prSet/>
      <dgm:spPr/>
      <dgm:t>
        <a:bodyPr/>
        <a:lstStyle/>
        <a:p>
          <a:endParaRPr lang="en-US"/>
        </a:p>
      </dgm:t>
    </dgm:pt>
    <dgm:pt modelId="{0E93C18C-E56A-4FB9-B2A9-43CE5B568FC0}" type="pres">
      <dgm:prSet presAssocID="{984EAE6D-67AE-4608-AE67-DE01303BBCC8}" presName="linear" presStyleCnt="0">
        <dgm:presLayoutVars>
          <dgm:animLvl val="lvl"/>
          <dgm:resizeHandles val="exact"/>
        </dgm:presLayoutVars>
      </dgm:prSet>
      <dgm:spPr/>
    </dgm:pt>
    <dgm:pt modelId="{5A932CE3-5B5D-4609-B532-963C2FDC20A1}" type="pres">
      <dgm:prSet presAssocID="{CF80F316-B902-4C4C-A82F-1ED4EA284C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8981D91-E309-4E05-951E-380FD7199CE7}" type="pres">
      <dgm:prSet presAssocID="{06A72764-754B-4F08-9F11-E447A0F4509C}" presName="spacer" presStyleCnt="0"/>
      <dgm:spPr/>
    </dgm:pt>
    <dgm:pt modelId="{C3BBD0E6-B8C8-4A1E-916F-930537080E10}" type="pres">
      <dgm:prSet presAssocID="{A5713277-A3D6-424F-9971-02D748B0309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BF1C9AE-966F-4E0B-91C1-C2A47BF80C1D}" type="pres">
      <dgm:prSet presAssocID="{3A13BA5D-5D45-4C59-AD67-D9F95BBAED1A}" presName="spacer" presStyleCnt="0"/>
      <dgm:spPr/>
    </dgm:pt>
    <dgm:pt modelId="{235F0077-C665-4B00-9FF4-67267B87F65A}" type="pres">
      <dgm:prSet presAssocID="{0C6F23A6-A17B-4071-9DA3-125521F9DDA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DBA281-CF3B-4656-BFFB-2F6D9D6ADC9C}" type="pres">
      <dgm:prSet presAssocID="{5B2D83B2-415B-47A2-A02B-CFFBC619553A}" presName="spacer" presStyleCnt="0"/>
      <dgm:spPr/>
    </dgm:pt>
    <dgm:pt modelId="{47AF4028-E08A-4A34-A899-39B62DCB02F8}" type="pres">
      <dgm:prSet presAssocID="{FF865153-7D3F-4ECA-BF68-BA84F139F9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0C58B23-7F7C-4637-9EC3-866D276A208F}" type="presOf" srcId="{A5713277-A3D6-424F-9971-02D748B03090}" destId="{C3BBD0E6-B8C8-4A1E-916F-930537080E10}" srcOrd="0" destOrd="0" presId="urn:microsoft.com/office/officeart/2005/8/layout/vList2"/>
    <dgm:cxn modelId="{A24AEE63-0CA8-4FC2-BCED-469DB876D652}" srcId="{984EAE6D-67AE-4608-AE67-DE01303BBCC8}" destId="{A5713277-A3D6-424F-9971-02D748B03090}" srcOrd="1" destOrd="0" parTransId="{04E8772C-33D0-49F8-9E29-2EA0566F4CCD}" sibTransId="{3A13BA5D-5D45-4C59-AD67-D9F95BBAED1A}"/>
    <dgm:cxn modelId="{03DA3F58-B989-4122-B2C7-29E2557894EC}" srcId="{984EAE6D-67AE-4608-AE67-DE01303BBCC8}" destId="{0C6F23A6-A17B-4071-9DA3-125521F9DDA4}" srcOrd="2" destOrd="0" parTransId="{231B272C-9D6A-4D31-A6C3-293FE4C1AA7C}" sibTransId="{5B2D83B2-415B-47A2-A02B-CFFBC619553A}"/>
    <dgm:cxn modelId="{9A0EE09A-565C-4295-9AC1-01D63E64601D}" type="presOf" srcId="{984EAE6D-67AE-4608-AE67-DE01303BBCC8}" destId="{0E93C18C-E56A-4FB9-B2A9-43CE5B568FC0}" srcOrd="0" destOrd="0" presId="urn:microsoft.com/office/officeart/2005/8/layout/vList2"/>
    <dgm:cxn modelId="{E6E30CA3-E49F-4B49-8A13-673CBD8C6FD2}" type="presOf" srcId="{FF865153-7D3F-4ECA-BF68-BA84F139F9C8}" destId="{47AF4028-E08A-4A34-A899-39B62DCB02F8}" srcOrd="0" destOrd="0" presId="urn:microsoft.com/office/officeart/2005/8/layout/vList2"/>
    <dgm:cxn modelId="{6F2470A4-38C9-4821-B425-2F46EFD7833B}" srcId="{984EAE6D-67AE-4608-AE67-DE01303BBCC8}" destId="{CF80F316-B902-4C4C-A82F-1ED4EA284CFC}" srcOrd="0" destOrd="0" parTransId="{6AAF7DB3-DF50-4AF4-BB19-5F0D987E04A1}" sibTransId="{06A72764-754B-4F08-9F11-E447A0F4509C}"/>
    <dgm:cxn modelId="{825479B3-A291-4B60-938F-C1160DF0DF68}" type="presOf" srcId="{0C6F23A6-A17B-4071-9DA3-125521F9DDA4}" destId="{235F0077-C665-4B00-9FF4-67267B87F65A}" srcOrd="0" destOrd="0" presId="urn:microsoft.com/office/officeart/2005/8/layout/vList2"/>
    <dgm:cxn modelId="{B9B2A5B7-F7F1-46FA-A82C-B13359E56B61}" srcId="{984EAE6D-67AE-4608-AE67-DE01303BBCC8}" destId="{FF865153-7D3F-4ECA-BF68-BA84F139F9C8}" srcOrd="3" destOrd="0" parTransId="{29406BE6-C1DF-4AD7-85C2-E51374BAD835}" sibTransId="{5E70569A-0D5B-4111-84F8-AB0526C23F3A}"/>
    <dgm:cxn modelId="{D58FA2EA-1046-4496-A231-9F07E66E4DC7}" type="presOf" srcId="{CF80F316-B902-4C4C-A82F-1ED4EA284CFC}" destId="{5A932CE3-5B5D-4609-B532-963C2FDC20A1}" srcOrd="0" destOrd="0" presId="urn:microsoft.com/office/officeart/2005/8/layout/vList2"/>
    <dgm:cxn modelId="{93D1F680-3030-49BB-8456-204B461F5728}" type="presParOf" srcId="{0E93C18C-E56A-4FB9-B2A9-43CE5B568FC0}" destId="{5A932CE3-5B5D-4609-B532-963C2FDC20A1}" srcOrd="0" destOrd="0" presId="urn:microsoft.com/office/officeart/2005/8/layout/vList2"/>
    <dgm:cxn modelId="{11E86C88-9653-4630-81FF-F187B5034020}" type="presParOf" srcId="{0E93C18C-E56A-4FB9-B2A9-43CE5B568FC0}" destId="{58981D91-E309-4E05-951E-380FD7199CE7}" srcOrd="1" destOrd="0" presId="urn:microsoft.com/office/officeart/2005/8/layout/vList2"/>
    <dgm:cxn modelId="{324D5182-B99F-4A27-AEBD-A9A73C17369E}" type="presParOf" srcId="{0E93C18C-E56A-4FB9-B2A9-43CE5B568FC0}" destId="{C3BBD0E6-B8C8-4A1E-916F-930537080E10}" srcOrd="2" destOrd="0" presId="urn:microsoft.com/office/officeart/2005/8/layout/vList2"/>
    <dgm:cxn modelId="{EED7B921-E859-46A3-A72E-29688DA04BCC}" type="presParOf" srcId="{0E93C18C-E56A-4FB9-B2A9-43CE5B568FC0}" destId="{0BF1C9AE-966F-4E0B-91C1-C2A47BF80C1D}" srcOrd="3" destOrd="0" presId="urn:microsoft.com/office/officeart/2005/8/layout/vList2"/>
    <dgm:cxn modelId="{D43B11D5-0B85-4190-A869-36B61632D720}" type="presParOf" srcId="{0E93C18C-E56A-4FB9-B2A9-43CE5B568FC0}" destId="{235F0077-C665-4B00-9FF4-67267B87F65A}" srcOrd="4" destOrd="0" presId="urn:microsoft.com/office/officeart/2005/8/layout/vList2"/>
    <dgm:cxn modelId="{AD7BF5F8-3226-4E29-A857-042082067C9D}" type="presParOf" srcId="{0E93C18C-E56A-4FB9-B2A9-43CE5B568FC0}" destId="{4DDBA281-CF3B-4656-BFFB-2F6D9D6ADC9C}" srcOrd="5" destOrd="0" presId="urn:microsoft.com/office/officeart/2005/8/layout/vList2"/>
    <dgm:cxn modelId="{7B5CF48F-4CEE-4F8B-9A34-BE652EC1E14E}" type="presParOf" srcId="{0E93C18C-E56A-4FB9-B2A9-43CE5B568FC0}" destId="{47AF4028-E08A-4A34-A899-39B62DCB02F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072546-ACDC-4B03-B2B5-86453C26FD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C142DAF-D40E-4A60-8534-F366DA7E97F8}">
      <dgm:prSet/>
      <dgm:spPr/>
      <dgm:t>
        <a:bodyPr/>
        <a:lstStyle/>
        <a:p>
          <a:r>
            <a:rPr lang="en-US"/>
            <a:t>✅ Code reviews enhance software quality.</a:t>
          </a:r>
        </a:p>
      </dgm:t>
    </dgm:pt>
    <dgm:pt modelId="{B2D48D52-B207-4DED-A75B-557B93337F16}" type="parTrans" cxnId="{5A2251A9-51A1-4B64-B7E7-519A9EE55F14}">
      <dgm:prSet/>
      <dgm:spPr/>
      <dgm:t>
        <a:bodyPr/>
        <a:lstStyle/>
        <a:p>
          <a:endParaRPr lang="en-US"/>
        </a:p>
      </dgm:t>
    </dgm:pt>
    <dgm:pt modelId="{37A6422C-2604-4391-95D1-FD171246DE02}" type="sibTrans" cxnId="{5A2251A9-51A1-4B64-B7E7-519A9EE55F14}">
      <dgm:prSet/>
      <dgm:spPr/>
      <dgm:t>
        <a:bodyPr/>
        <a:lstStyle/>
        <a:p>
          <a:endParaRPr lang="en-US"/>
        </a:p>
      </dgm:t>
    </dgm:pt>
    <dgm:pt modelId="{F3AE8A31-EEE3-477A-8742-C1C257D357D6}">
      <dgm:prSet/>
      <dgm:spPr/>
      <dgm:t>
        <a:bodyPr/>
        <a:lstStyle/>
        <a:p>
          <a:r>
            <a:rPr lang="en-US"/>
            <a:t>✅ Tools like SonarLint ensure better code practices.</a:t>
          </a:r>
        </a:p>
      </dgm:t>
    </dgm:pt>
    <dgm:pt modelId="{374DFDA7-014B-4E6B-88DA-EC97FC2D3328}" type="parTrans" cxnId="{FE50B690-289C-4533-B7D2-7454D1792899}">
      <dgm:prSet/>
      <dgm:spPr/>
      <dgm:t>
        <a:bodyPr/>
        <a:lstStyle/>
        <a:p>
          <a:endParaRPr lang="en-US"/>
        </a:p>
      </dgm:t>
    </dgm:pt>
    <dgm:pt modelId="{FE158DF3-A421-4784-BD9B-E95C0B348246}" type="sibTrans" cxnId="{FE50B690-289C-4533-B7D2-7454D1792899}">
      <dgm:prSet/>
      <dgm:spPr/>
      <dgm:t>
        <a:bodyPr/>
        <a:lstStyle/>
        <a:p>
          <a:endParaRPr lang="en-US"/>
        </a:p>
      </dgm:t>
    </dgm:pt>
    <dgm:pt modelId="{869BCDCE-8B00-4105-9C55-DB23BF536BB1}">
      <dgm:prSet/>
      <dgm:spPr/>
      <dgm:t>
        <a:bodyPr/>
        <a:lstStyle/>
        <a:p>
          <a:r>
            <a:rPr lang="en-US"/>
            <a:t>✅ Following best practices improves team collaboration.</a:t>
          </a:r>
        </a:p>
      </dgm:t>
    </dgm:pt>
    <dgm:pt modelId="{BAEB6FAA-7B94-4316-AB49-4616B5D556E2}" type="parTrans" cxnId="{A2384928-C0F3-45B5-8DC6-294466EA1960}">
      <dgm:prSet/>
      <dgm:spPr/>
      <dgm:t>
        <a:bodyPr/>
        <a:lstStyle/>
        <a:p>
          <a:endParaRPr lang="en-US"/>
        </a:p>
      </dgm:t>
    </dgm:pt>
    <dgm:pt modelId="{22A3AEBA-5AE1-47DA-A93D-362DFC45E7F8}" type="sibTrans" cxnId="{A2384928-C0F3-45B5-8DC6-294466EA1960}">
      <dgm:prSet/>
      <dgm:spPr/>
      <dgm:t>
        <a:bodyPr/>
        <a:lstStyle/>
        <a:p>
          <a:endParaRPr lang="en-US"/>
        </a:p>
      </dgm:t>
    </dgm:pt>
    <dgm:pt modelId="{E1F238D0-D65D-4F09-B31E-9AD0C56DAAC7}" type="pres">
      <dgm:prSet presAssocID="{F4072546-ACDC-4B03-B2B5-86453C26FD17}" presName="root" presStyleCnt="0">
        <dgm:presLayoutVars>
          <dgm:dir/>
          <dgm:resizeHandles val="exact"/>
        </dgm:presLayoutVars>
      </dgm:prSet>
      <dgm:spPr/>
    </dgm:pt>
    <dgm:pt modelId="{060140EB-5C1D-4EAF-BF2D-0C6F49780A20}" type="pres">
      <dgm:prSet presAssocID="{8C142DAF-D40E-4A60-8534-F366DA7E97F8}" presName="compNode" presStyleCnt="0"/>
      <dgm:spPr/>
    </dgm:pt>
    <dgm:pt modelId="{7B1612F3-4529-47A4-84B5-C518D553EBAE}" type="pres">
      <dgm:prSet presAssocID="{8C142DAF-D40E-4A60-8534-F366DA7E97F8}" presName="bgRect" presStyleLbl="bgShp" presStyleIdx="0" presStyleCnt="3"/>
      <dgm:spPr/>
    </dgm:pt>
    <dgm:pt modelId="{D0525708-6F6E-4409-851A-B75B140B768C}" type="pres">
      <dgm:prSet presAssocID="{8C142DAF-D40E-4A60-8534-F366DA7E97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5B1D22-C94E-444F-B58B-20E490B71CE6}" type="pres">
      <dgm:prSet presAssocID="{8C142DAF-D40E-4A60-8534-F366DA7E97F8}" presName="spaceRect" presStyleCnt="0"/>
      <dgm:spPr/>
    </dgm:pt>
    <dgm:pt modelId="{1B02834B-3542-4147-A6FC-0644D1B6F3FE}" type="pres">
      <dgm:prSet presAssocID="{8C142DAF-D40E-4A60-8534-F366DA7E97F8}" presName="parTx" presStyleLbl="revTx" presStyleIdx="0" presStyleCnt="3">
        <dgm:presLayoutVars>
          <dgm:chMax val="0"/>
          <dgm:chPref val="0"/>
        </dgm:presLayoutVars>
      </dgm:prSet>
      <dgm:spPr/>
    </dgm:pt>
    <dgm:pt modelId="{F9A7F47B-F5D3-4AEB-9A3D-398F331DE324}" type="pres">
      <dgm:prSet presAssocID="{37A6422C-2604-4391-95D1-FD171246DE02}" presName="sibTrans" presStyleCnt="0"/>
      <dgm:spPr/>
    </dgm:pt>
    <dgm:pt modelId="{9C81CC92-AE49-48E1-B124-2B9EB27727F6}" type="pres">
      <dgm:prSet presAssocID="{F3AE8A31-EEE3-477A-8742-C1C257D357D6}" presName="compNode" presStyleCnt="0"/>
      <dgm:spPr/>
    </dgm:pt>
    <dgm:pt modelId="{1F521E3B-CBBC-4D23-A89A-02FAB7FC3948}" type="pres">
      <dgm:prSet presAssocID="{F3AE8A31-EEE3-477A-8742-C1C257D357D6}" presName="bgRect" presStyleLbl="bgShp" presStyleIdx="1" presStyleCnt="3"/>
      <dgm:spPr/>
    </dgm:pt>
    <dgm:pt modelId="{A85F032C-EC52-461E-9108-B59A64DC8E39}" type="pres">
      <dgm:prSet presAssocID="{F3AE8A31-EEE3-477A-8742-C1C257D357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46F2C26-7199-4544-97ED-9378E9B33BAF}" type="pres">
      <dgm:prSet presAssocID="{F3AE8A31-EEE3-477A-8742-C1C257D357D6}" presName="spaceRect" presStyleCnt="0"/>
      <dgm:spPr/>
    </dgm:pt>
    <dgm:pt modelId="{5A897245-67E7-4842-8739-1C9A4558731C}" type="pres">
      <dgm:prSet presAssocID="{F3AE8A31-EEE3-477A-8742-C1C257D357D6}" presName="parTx" presStyleLbl="revTx" presStyleIdx="1" presStyleCnt="3">
        <dgm:presLayoutVars>
          <dgm:chMax val="0"/>
          <dgm:chPref val="0"/>
        </dgm:presLayoutVars>
      </dgm:prSet>
      <dgm:spPr/>
    </dgm:pt>
    <dgm:pt modelId="{41B26C3B-A7F5-48F3-AD39-CCE486764323}" type="pres">
      <dgm:prSet presAssocID="{FE158DF3-A421-4784-BD9B-E95C0B348246}" presName="sibTrans" presStyleCnt="0"/>
      <dgm:spPr/>
    </dgm:pt>
    <dgm:pt modelId="{04A94CDF-085E-4702-B80C-90A32226544E}" type="pres">
      <dgm:prSet presAssocID="{869BCDCE-8B00-4105-9C55-DB23BF536BB1}" presName="compNode" presStyleCnt="0"/>
      <dgm:spPr/>
    </dgm:pt>
    <dgm:pt modelId="{83B2AE36-88BD-48B1-9174-AB48C5377E0F}" type="pres">
      <dgm:prSet presAssocID="{869BCDCE-8B00-4105-9C55-DB23BF536BB1}" presName="bgRect" presStyleLbl="bgShp" presStyleIdx="2" presStyleCnt="3"/>
      <dgm:spPr/>
    </dgm:pt>
    <dgm:pt modelId="{03AF3A42-B234-4BF9-825A-4FC7B972B8F2}" type="pres">
      <dgm:prSet presAssocID="{869BCDCE-8B00-4105-9C55-DB23BF536B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93C833E-C3E6-4B91-B644-A18F36E1B061}" type="pres">
      <dgm:prSet presAssocID="{869BCDCE-8B00-4105-9C55-DB23BF536BB1}" presName="spaceRect" presStyleCnt="0"/>
      <dgm:spPr/>
    </dgm:pt>
    <dgm:pt modelId="{0652A082-D15B-4631-9FB1-78D7C3972327}" type="pres">
      <dgm:prSet presAssocID="{869BCDCE-8B00-4105-9C55-DB23BF536B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88361A-DCDC-44FC-9FFB-68A6067070A1}" type="presOf" srcId="{F3AE8A31-EEE3-477A-8742-C1C257D357D6}" destId="{5A897245-67E7-4842-8739-1C9A4558731C}" srcOrd="0" destOrd="0" presId="urn:microsoft.com/office/officeart/2018/2/layout/IconVerticalSolidList"/>
    <dgm:cxn modelId="{A2384928-C0F3-45B5-8DC6-294466EA1960}" srcId="{F4072546-ACDC-4B03-B2B5-86453C26FD17}" destId="{869BCDCE-8B00-4105-9C55-DB23BF536BB1}" srcOrd="2" destOrd="0" parTransId="{BAEB6FAA-7B94-4316-AB49-4616B5D556E2}" sibTransId="{22A3AEBA-5AE1-47DA-A93D-362DFC45E7F8}"/>
    <dgm:cxn modelId="{75CE6962-05C5-4FB9-8434-BF54D030C537}" type="presOf" srcId="{F4072546-ACDC-4B03-B2B5-86453C26FD17}" destId="{E1F238D0-D65D-4F09-B31E-9AD0C56DAAC7}" srcOrd="0" destOrd="0" presId="urn:microsoft.com/office/officeart/2018/2/layout/IconVerticalSolidList"/>
    <dgm:cxn modelId="{7312D172-6478-4BD7-8246-3C0DF973E89A}" type="presOf" srcId="{8C142DAF-D40E-4A60-8534-F366DA7E97F8}" destId="{1B02834B-3542-4147-A6FC-0644D1B6F3FE}" srcOrd="0" destOrd="0" presId="urn:microsoft.com/office/officeart/2018/2/layout/IconVerticalSolidList"/>
    <dgm:cxn modelId="{FE50B690-289C-4533-B7D2-7454D1792899}" srcId="{F4072546-ACDC-4B03-B2B5-86453C26FD17}" destId="{F3AE8A31-EEE3-477A-8742-C1C257D357D6}" srcOrd="1" destOrd="0" parTransId="{374DFDA7-014B-4E6B-88DA-EC97FC2D3328}" sibTransId="{FE158DF3-A421-4784-BD9B-E95C0B348246}"/>
    <dgm:cxn modelId="{16652EA5-3A11-4CFC-B435-28BC3ECC2C10}" type="presOf" srcId="{869BCDCE-8B00-4105-9C55-DB23BF536BB1}" destId="{0652A082-D15B-4631-9FB1-78D7C3972327}" srcOrd="0" destOrd="0" presId="urn:microsoft.com/office/officeart/2018/2/layout/IconVerticalSolidList"/>
    <dgm:cxn modelId="{5A2251A9-51A1-4B64-B7E7-519A9EE55F14}" srcId="{F4072546-ACDC-4B03-B2B5-86453C26FD17}" destId="{8C142DAF-D40E-4A60-8534-F366DA7E97F8}" srcOrd="0" destOrd="0" parTransId="{B2D48D52-B207-4DED-A75B-557B93337F16}" sibTransId="{37A6422C-2604-4391-95D1-FD171246DE02}"/>
    <dgm:cxn modelId="{8369E127-D0E0-4CCB-A55F-AD4C1BCA9453}" type="presParOf" srcId="{E1F238D0-D65D-4F09-B31E-9AD0C56DAAC7}" destId="{060140EB-5C1D-4EAF-BF2D-0C6F49780A20}" srcOrd="0" destOrd="0" presId="urn:microsoft.com/office/officeart/2018/2/layout/IconVerticalSolidList"/>
    <dgm:cxn modelId="{491D75A2-24A5-4509-90CC-127B692505C7}" type="presParOf" srcId="{060140EB-5C1D-4EAF-BF2D-0C6F49780A20}" destId="{7B1612F3-4529-47A4-84B5-C518D553EBAE}" srcOrd="0" destOrd="0" presId="urn:microsoft.com/office/officeart/2018/2/layout/IconVerticalSolidList"/>
    <dgm:cxn modelId="{8DB0ED1D-14AC-4781-9DF8-ACEAECD21CCD}" type="presParOf" srcId="{060140EB-5C1D-4EAF-BF2D-0C6F49780A20}" destId="{D0525708-6F6E-4409-851A-B75B140B768C}" srcOrd="1" destOrd="0" presId="urn:microsoft.com/office/officeart/2018/2/layout/IconVerticalSolidList"/>
    <dgm:cxn modelId="{DDEECC86-318B-4B26-8496-7B46175D09EB}" type="presParOf" srcId="{060140EB-5C1D-4EAF-BF2D-0C6F49780A20}" destId="{6C5B1D22-C94E-444F-B58B-20E490B71CE6}" srcOrd="2" destOrd="0" presId="urn:microsoft.com/office/officeart/2018/2/layout/IconVerticalSolidList"/>
    <dgm:cxn modelId="{E616BD23-8764-432D-88A1-C2CD1D60501A}" type="presParOf" srcId="{060140EB-5C1D-4EAF-BF2D-0C6F49780A20}" destId="{1B02834B-3542-4147-A6FC-0644D1B6F3FE}" srcOrd="3" destOrd="0" presId="urn:microsoft.com/office/officeart/2018/2/layout/IconVerticalSolidList"/>
    <dgm:cxn modelId="{943C163B-10C0-4519-A0EA-1240183B9F60}" type="presParOf" srcId="{E1F238D0-D65D-4F09-B31E-9AD0C56DAAC7}" destId="{F9A7F47B-F5D3-4AEB-9A3D-398F331DE324}" srcOrd="1" destOrd="0" presId="urn:microsoft.com/office/officeart/2018/2/layout/IconVerticalSolidList"/>
    <dgm:cxn modelId="{73321553-D79B-44DF-87AD-5ABD821E5B45}" type="presParOf" srcId="{E1F238D0-D65D-4F09-B31E-9AD0C56DAAC7}" destId="{9C81CC92-AE49-48E1-B124-2B9EB27727F6}" srcOrd="2" destOrd="0" presId="urn:microsoft.com/office/officeart/2018/2/layout/IconVerticalSolidList"/>
    <dgm:cxn modelId="{45B7FC7D-84BB-42C4-955C-244A02C3F4E3}" type="presParOf" srcId="{9C81CC92-AE49-48E1-B124-2B9EB27727F6}" destId="{1F521E3B-CBBC-4D23-A89A-02FAB7FC3948}" srcOrd="0" destOrd="0" presId="urn:microsoft.com/office/officeart/2018/2/layout/IconVerticalSolidList"/>
    <dgm:cxn modelId="{028328CB-19D0-49AA-8FF4-85713A5B0ECD}" type="presParOf" srcId="{9C81CC92-AE49-48E1-B124-2B9EB27727F6}" destId="{A85F032C-EC52-461E-9108-B59A64DC8E39}" srcOrd="1" destOrd="0" presId="urn:microsoft.com/office/officeart/2018/2/layout/IconVerticalSolidList"/>
    <dgm:cxn modelId="{C5EB31B2-DC1F-460E-8CFA-523CE9F88ACA}" type="presParOf" srcId="{9C81CC92-AE49-48E1-B124-2B9EB27727F6}" destId="{C46F2C26-7199-4544-97ED-9378E9B33BAF}" srcOrd="2" destOrd="0" presId="urn:microsoft.com/office/officeart/2018/2/layout/IconVerticalSolidList"/>
    <dgm:cxn modelId="{82825FD7-A8B4-4C93-84AE-26DC8CBE67AB}" type="presParOf" srcId="{9C81CC92-AE49-48E1-B124-2B9EB27727F6}" destId="{5A897245-67E7-4842-8739-1C9A4558731C}" srcOrd="3" destOrd="0" presId="urn:microsoft.com/office/officeart/2018/2/layout/IconVerticalSolidList"/>
    <dgm:cxn modelId="{0454D4B4-C776-466B-8FA0-83CC491F8595}" type="presParOf" srcId="{E1F238D0-D65D-4F09-B31E-9AD0C56DAAC7}" destId="{41B26C3B-A7F5-48F3-AD39-CCE486764323}" srcOrd="3" destOrd="0" presId="urn:microsoft.com/office/officeart/2018/2/layout/IconVerticalSolidList"/>
    <dgm:cxn modelId="{9266E7B7-1CA0-4517-8747-E940DFDDA334}" type="presParOf" srcId="{E1F238D0-D65D-4F09-B31E-9AD0C56DAAC7}" destId="{04A94CDF-085E-4702-B80C-90A32226544E}" srcOrd="4" destOrd="0" presId="urn:microsoft.com/office/officeart/2018/2/layout/IconVerticalSolidList"/>
    <dgm:cxn modelId="{CA8F5E98-6A41-4983-BAD3-A0D1FE1411F4}" type="presParOf" srcId="{04A94CDF-085E-4702-B80C-90A32226544E}" destId="{83B2AE36-88BD-48B1-9174-AB48C5377E0F}" srcOrd="0" destOrd="0" presId="urn:microsoft.com/office/officeart/2018/2/layout/IconVerticalSolidList"/>
    <dgm:cxn modelId="{29274171-891E-4622-B6B0-68412D510F87}" type="presParOf" srcId="{04A94CDF-085E-4702-B80C-90A32226544E}" destId="{03AF3A42-B234-4BF9-825A-4FC7B972B8F2}" srcOrd="1" destOrd="0" presId="urn:microsoft.com/office/officeart/2018/2/layout/IconVerticalSolidList"/>
    <dgm:cxn modelId="{B6DD0C62-95DC-4AC3-A20B-9E46253D0AA1}" type="presParOf" srcId="{04A94CDF-085E-4702-B80C-90A32226544E}" destId="{893C833E-C3E6-4B91-B644-A18F36E1B061}" srcOrd="2" destOrd="0" presId="urn:microsoft.com/office/officeart/2018/2/layout/IconVerticalSolidList"/>
    <dgm:cxn modelId="{5A384EA8-DF1D-4534-B179-C70B6FD999A2}" type="presParOf" srcId="{04A94CDF-085E-4702-B80C-90A32226544E}" destId="{0652A082-D15B-4631-9FB1-78D7C39723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5E9AD-DFC5-4384-AFBB-8CB9AD8BB2A4}">
      <dsp:nvSpPr>
        <dsp:cNvPr id="0" name=""/>
        <dsp:cNvSpPr/>
      </dsp:nvSpPr>
      <dsp:spPr>
        <a:xfrm>
          <a:off x="0" y="735468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C8163-DBBF-4BEF-ABED-9C39AB49A491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41F4F-79ED-453F-8714-A1368AFFC81C}">
      <dsp:nvSpPr>
        <dsp:cNvPr id="0" name=""/>
        <dsp:cNvSpPr/>
      </dsp:nvSpPr>
      <dsp:spPr>
        <a:xfrm>
          <a:off x="1568246" y="735468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✅ Ensures code quality by examining code before merging.</a:t>
          </a:r>
        </a:p>
      </dsp:txBody>
      <dsp:txXfrm>
        <a:off x="1568246" y="735468"/>
        <a:ext cx="6661353" cy="1357788"/>
      </dsp:txXfrm>
    </dsp:sp>
    <dsp:sp modelId="{ADC14804-4875-4981-B01F-9FF5CF1BC308}">
      <dsp:nvSpPr>
        <dsp:cNvPr id="0" name=""/>
        <dsp:cNvSpPr/>
      </dsp:nvSpPr>
      <dsp:spPr>
        <a:xfrm>
          <a:off x="0" y="2432705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515E3-EC05-444F-B99C-6C2250E52B6B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21079-2DCC-439A-A11F-0A324E5F591F}">
      <dsp:nvSpPr>
        <dsp:cNvPr id="0" name=""/>
        <dsp:cNvSpPr/>
      </dsp:nvSpPr>
      <dsp:spPr>
        <a:xfrm>
          <a:off x="1568246" y="2432705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✅ Identifies bugs, improves readability, and maintains standards.</a:t>
          </a:r>
        </a:p>
      </dsp:txBody>
      <dsp:txXfrm>
        <a:off x="1568246" y="2432705"/>
        <a:ext cx="6661353" cy="1357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36B4A-E532-4195-826D-EAB0B6006814}">
      <dsp:nvSpPr>
        <dsp:cNvPr id="0" name=""/>
        <dsp:cNvSpPr/>
      </dsp:nvSpPr>
      <dsp:spPr>
        <a:xfrm>
          <a:off x="0" y="664770"/>
          <a:ext cx="5175384" cy="772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✅ Over-the-Shoulder Review</a:t>
          </a:r>
        </a:p>
      </dsp:txBody>
      <dsp:txXfrm>
        <a:off x="37696" y="702466"/>
        <a:ext cx="5099992" cy="696808"/>
      </dsp:txXfrm>
    </dsp:sp>
    <dsp:sp modelId="{2F61FD19-46C0-4C13-9DE8-AF2BE126832E}">
      <dsp:nvSpPr>
        <dsp:cNvPr id="0" name=""/>
        <dsp:cNvSpPr/>
      </dsp:nvSpPr>
      <dsp:spPr>
        <a:xfrm>
          <a:off x="0" y="1523370"/>
          <a:ext cx="5175384" cy="77220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✅ Pair Programming</a:t>
          </a:r>
        </a:p>
      </dsp:txBody>
      <dsp:txXfrm>
        <a:off x="37696" y="1561066"/>
        <a:ext cx="5099992" cy="696808"/>
      </dsp:txXfrm>
    </dsp:sp>
    <dsp:sp modelId="{1A2EAF9F-0AEC-4531-BFDB-75FB9EFB2819}">
      <dsp:nvSpPr>
        <dsp:cNvPr id="0" name=""/>
        <dsp:cNvSpPr/>
      </dsp:nvSpPr>
      <dsp:spPr>
        <a:xfrm>
          <a:off x="0" y="2381970"/>
          <a:ext cx="5175384" cy="7722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✅ Tool-Based Code Review</a:t>
          </a:r>
        </a:p>
      </dsp:txBody>
      <dsp:txXfrm>
        <a:off x="37696" y="2419666"/>
        <a:ext cx="5099992" cy="696808"/>
      </dsp:txXfrm>
    </dsp:sp>
    <dsp:sp modelId="{67B6BEC7-3ED5-4260-B720-3CC54142966D}">
      <dsp:nvSpPr>
        <dsp:cNvPr id="0" name=""/>
        <dsp:cNvSpPr/>
      </dsp:nvSpPr>
      <dsp:spPr>
        <a:xfrm>
          <a:off x="0" y="3240570"/>
          <a:ext cx="5175384" cy="77220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✅ Email-Based Code Review</a:t>
          </a:r>
        </a:p>
      </dsp:txBody>
      <dsp:txXfrm>
        <a:off x="37696" y="3278266"/>
        <a:ext cx="5099992" cy="696808"/>
      </dsp:txXfrm>
    </dsp:sp>
    <dsp:sp modelId="{2CFF35D5-6257-4399-BEB8-8443833C43EC}">
      <dsp:nvSpPr>
        <dsp:cNvPr id="0" name=""/>
        <dsp:cNvSpPr/>
      </dsp:nvSpPr>
      <dsp:spPr>
        <a:xfrm>
          <a:off x="0" y="4099170"/>
          <a:ext cx="5175384" cy="7722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✅ Walkthroughs</a:t>
          </a:r>
        </a:p>
      </dsp:txBody>
      <dsp:txXfrm>
        <a:off x="37696" y="4136866"/>
        <a:ext cx="5099992" cy="696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3445A-EA7F-4928-9AA2-7EC85507D0BC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20950-E048-4C59-AA3A-25FC3B6F82DC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GitHub - Inline comments in PRs.</a:t>
          </a:r>
        </a:p>
      </dsp:txBody>
      <dsp:txXfrm>
        <a:off x="0" y="0"/>
        <a:ext cx="5175384" cy="1384035"/>
      </dsp:txXfrm>
    </dsp:sp>
    <dsp:sp modelId="{6D4A3E58-09EF-4439-A389-CDE4C00A7608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322CA-C4CE-471B-B461-11BC9DA47CC3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GitLab - Integrated CI/CD support.</a:t>
          </a:r>
        </a:p>
      </dsp:txBody>
      <dsp:txXfrm>
        <a:off x="0" y="1384035"/>
        <a:ext cx="5175384" cy="1384035"/>
      </dsp:txXfrm>
    </dsp:sp>
    <dsp:sp modelId="{7787BF88-5010-4883-8184-DFE013DDA611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220E2-4618-4B55-9C43-92E5249C5BAB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Bitbucket - Best for Jira integration.</a:t>
          </a:r>
        </a:p>
      </dsp:txBody>
      <dsp:txXfrm>
        <a:off x="0" y="2768070"/>
        <a:ext cx="5175384" cy="1384035"/>
      </dsp:txXfrm>
    </dsp:sp>
    <dsp:sp modelId="{D54E8CB9-9E52-4476-A218-3267B71BB571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E50F4-3C9C-4539-BB56-C5752B08F26C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Azure DevOps - Combines version control and deployment.</a:t>
          </a:r>
        </a:p>
      </dsp:txBody>
      <dsp:txXfrm>
        <a:off x="0" y="4152105"/>
        <a:ext cx="5175384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63F4E-8E2A-4F04-98C0-2D40DE723E07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86BDA-31DD-40CE-AC07-9AFB3C2BEC9E}">
      <dsp:nvSpPr>
        <dsp:cNvPr id="0" name=""/>
        <dsp:cNvSpPr/>
      </dsp:nvSpPr>
      <dsp:spPr>
        <a:xfrm>
          <a:off x="0" y="675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SonarLint - Identifies code smells and issues.</a:t>
          </a:r>
        </a:p>
      </dsp:txBody>
      <dsp:txXfrm>
        <a:off x="0" y="675"/>
        <a:ext cx="5175384" cy="1106957"/>
      </dsp:txXfrm>
    </dsp:sp>
    <dsp:sp modelId="{C5884D1E-82A6-40BF-95F3-17A4CE0701FA}">
      <dsp:nvSpPr>
        <dsp:cNvPr id="0" name=""/>
        <dsp:cNvSpPr/>
      </dsp:nvSpPr>
      <dsp:spPr>
        <a:xfrm>
          <a:off x="0" y="1107633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51BC8-BC65-4C4D-8780-11642776EBCD}">
      <dsp:nvSpPr>
        <dsp:cNvPr id="0" name=""/>
        <dsp:cNvSpPr/>
      </dsp:nvSpPr>
      <dsp:spPr>
        <a:xfrm>
          <a:off x="0" y="1107633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ReSharper - Provides refactoring suggestions.</a:t>
          </a:r>
        </a:p>
      </dsp:txBody>
      <dsp:txXfrm>
        <a:off x="0" y="1107633"/>
        <a:ext cx="5175384" cy="1106957"/>
      </dsp:txXfrm>
    </dsp:sp>
    <dsp:sp modelId="{C2633945-F0B6-4270-AEB8-9FD5D90CE417}">
      <dsp:nvSpPr>
        <dsp:cNvPr id="0" name=""/>
        <dsp:cNvSpPr/>
      </dsp:nvSpPr>
      <dsp:spPr>
        <a:xfrm>
          <a:off x="0" y="221459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601E4-BFDF-410E-87E5-23F94B32CA22}">
      <dsp:nvSpPr>
        <dsp:cNvPr id="0" name=""/>
        <dsp:cNvSpPr/>
      </dsp:nvSpPr>
      <dsp:spPr>
        <a:xfrm>
          <a:off x="0" y="2214591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StyleCop - Enforces C# coding standards.</a:t>
          </a:r>
        </a:p>
      </dsp:txBody>
      <dsp:txXfrm>
        <a:off x="0" y="2214591"/>
        <a:ext cx="5175384" cy="1106957"/>
      </dsp:txXfrm>
    </dsp:sp>
    <dsp:sp modelId="{7984ECF5-F60C-48F9-8DF7-5917E69404FA}">
      <dsp:nvSpPr>
        <dsp:cNvPr id="0" name=""/>
        <dsp:cNvSpPr/>
      </dsp:nvSpPr>
      <dsp:spPr>
        <a:xfrm>
          <a:off x="0" y="332154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6D846-13F0-458F-B9A6-66AA3BB1B9E0}">
      <dsp:nvSpPr>
        <dsp:cNvPr id="0" name=""/>
        <dsp:cNvSpPr/>
      </dsp:nvSpPr>
      <dsp:spPr>
        <a:xfrm>
          <a:off x="0" y="3321549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FxCop - Analyzes managed code assemblies.</a:t>
          </a:r>
        </a:p>
      </dsp:txBody>
      <dsp:txXfrm>
        <a:off x="0" y="3321549"/>
        <a:ext cx="5175384" cy="1106957"/>
      </dsp:txXfrm>
    </dsp:sp>
    <dsp:sp modelId="{EC9F8851-F909-4F3A-B722-1158634FF7D1}">
      <dsp:nvSpPr>
        <dsp:cNvPr id="0" name=""/>
        <dsp:cNvSpPr/>
      </dsp:nvSpPr>
      <dsp:spPr>
        <a:xfrm>
          <a:off x="0" y="4428507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E3851-52A8-44C8-8A4D-FAA3B8CE5A1E}">
      <dsp:nvSpPr>
        <dsp:cNvPr id="0" name=""/>
        <dsp:cNvSpPr/>
      </dsp:nvSpPr>
      <dsp:spPr>
        <a:xfrm>
          <a:off x="0" y="4428507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Prettier/ESLint - Ideal for frontend formatting.</a:t>
          </a:r>
        </a:p>
      </dsp:txBody>
      <dsp:txXfrm>
        <a:off x="0" y="4428507"/>
        <a:ext cx="5175384" cy="1106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32CE3-5B5D-4609-B532-963C2FDC20A1}">
      <dsp:nvSpPr>
        <dsp:cNvPr id="0" name=""/>
        <dsp:cNvSpPr/>
      </dsp:nvSpPr>
      <dsp:spPr>
        <a:xfrm>
          <a:off x="0" y="111270"/>
          <a:ext cx="5175384" cy="1263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✅ Focus on logic, readability, and maintainability.</a:t>
          </a:r>
        </a:p>
      </dsp:txBody>
      <dsp:txXfrm>
        <a:off x="61684" y="172954"/>
        <a:ext cx="5052016" cy="1140232"/>
      </dsp:txXfrm>
    </dsp:sp>
    <dsp:sp modelId="{C3BBD0E6-B8C8-4A1E-916F-930537080E10}">
      <dsp:nvSpPr>
        <dsp:cNvPr id="0" name=""/>
        <dsp:cNvSpPr/>
      </dsp:nvSpPr>
      <dsp:spPr>
        <a:xfrm>
          <a:off x="0" y="1461270"/>
          <a:ext cx="5175384" cy="126360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✅ Follow consistent coding standards.</a:t>
          </a:r>
        </a:p>
      </dsp:txBody>
      <dsp:txXfrm>
        <a:off x="61684" y="1522954"/>
        <a:ext cx="5052016" cy="1140232"/>
      </dsp:txXfrm>
    </dsp:sp>
    <dsp:sp modelId="{235F0077-C665-4B00-9FF4-67267B87F65A}">
      <dsp:nvSpPr>
        <dsp:cNvPr id="0" name=""/>
        <dsp:cNvSpPr/>
      </dsp:nvSpPr>
      <dsp:spPr>
        <a:xfrm>
          <a:off x="0" y="2811270"/>
          <a:ext cx="5175384" cy="126360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✅ Provide constructive feedback.</a:t>
          </a:r>
        </a:p>
      </dsp:txBody>
      <dsp:txXfrm>
        <a:off x="61684" y="2872954"/>
        <a:ext cx="5052016" cy="1140232"/>
      </dsp:txXfrm>
    </dsp:sp>
    <dsp:sp modelId="{47AF4028-E08A-4A34-A899-39B62DCB02F8}">
      <dsp:nvSpPr>
        <dsp:cNvPr id="0" name=""/>
        <dsp:cNvSpPr/>
      </dsp:nvSpPr>
      <dsp:spPr>
        <a:xfrm>
          <a:off x="0" y="4161270"/>
          <a:ext cx="5175384" cy="12636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✅ Use automated tools like SonarLint.</a:t>
          </a:r>
        </a:p>
      </dsp:txBody>
      <dsp:txXfrm>
        <a:off x="61684" y="4222954"/>
        <a:ext cx="5052016" cy="11402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612F3-4529-47A4-84B5-C518D553EBAE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25708-6F6E-4409-851A-B75B140B768C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2834B-3542-4147-A6FC-0644D1B6F3FE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✅ Code reviews enhance software quality.</a:t>
          </a:r>
        </a:p>
      </dsp:txBody>
      <dsp:txXfrm>
        <a:off x="1939533" y="717"/>
        <a:ext cx="2786667" cy="1679249"/>
      </dsp:txXfrm>
    </dsp:sp>
    <dsp:sp modelId="{1F521E3B-CBBC-4D23-A89A-02FAB7FC3948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F032C-EC52-461E-9108-B59A64DC8E39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97245-67E7-4842-8739-1C9A4558731C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✅ Tools like SonarLint ensure better code practices.</a:t>
          </a:r>
        </a:p>
      </dsp:txBody>
      <dsp:txXfrm>
        <a:off x="1939533" y="2099779"/>
        <a:ext cx="2786667" cy="1679249"/>
      </dsp:txXfrm>
    </dsp:sp>
    <dsp:sp modelId="{83B2AE36-88BD-48B1-9174-AB48C5377E0F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F3A42-B234-4BF9-825A-4FC7B972B8F2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2A082-D15B-4631-9FB1-78D7C3972327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✅ Following best practices improves team collaboration.</a:t>
          </a:r>
        </a:p>
      </dsp:txBody>
      <dsp:txXfrm>
        <a:off x="1939533" y="4198841"/>
        <a:ext cx="27866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9F282F9A-6819-EB31-A9DB-49FA432246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600427"/>
            <a:ext cx="7406640" cy="3299902"/>
          </a:xfrm>
        </p:spPr>
        <p:txBody>
          <a:bodyPr>
            <a:normAutofit/>
          </a:bodyPr>
          <a:lstStyle/>
          <a:p>
            <a:pPr algn="l"/>
            <a:r>
              <a:rPr lang="en-US" sz="71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4072045"/>
            <a:ext cx="7406640" cy="141435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Code Review, Tools for Code Review and Clean Code, and Static Code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6EAC94-D9B5-6A9D-A34D-82C2D8A01B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99903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Review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CEC204-361C-7AF1-A2BE-DCDE390EFB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600"/>
              <a:t>Types of Code Review Approaches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1D3163-824F-B732-07FE-F12134C8D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34772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Tools for Code Review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53DCC5-096D-303E-5027-95BFB55A5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23595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Tools for Clean Code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C4F84D-5F72-B2E2-9A21-F156C822F6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59341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/>
              <a:t>Static Code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✅ Analyzes source code without execution.</a:t>
            </a:r>
          </a:p>
          <a:p>
            <a:r>
              <a:rPr lang="en-US" sz="1900"/>
              <a:t>✅ Detects bugs, vulnerabilities, and code smells.</a:t>
            </a:r>
          </a:p>
          <a:p>
            <a:r>
              <a:rPr lang="en-US" sz="1900"/>
              <a:t>✅ Improves maintainability and reduces technical debt.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/>
              <a:t>Using SonarLint in Visual Studio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1️⃣ Install </a:t>
            </a:r>
            <a:r>
              <a:rPr lang="en-US" sz="2000" dirty="0" err="1"/>
              <a:t>SonarLint</a:t>
            </a:r>
            <a:r>
              <a:rPr lang="en-US" sz="2000" dirty="0"/>
              <a:t> from Extensions → Manage Extensions.</a:t>
            </a:r>
          </a:p>
          <a:p>
            <a:r>
              <a:rPr lang="en-US" sz="2000" dirty="0"/>
              <a:t>2️⃣ After installation, </a:t>
            </a:r>
            <a:r>
              <a:rPr lang="en-US" sz="2000" dirty="0" err="1"/>
              <a:t>SonarLint</a:t>
            </a:r>
            <a:r>
              <a:rPr lang="en-US" sz="2000" dirty="0"/>
              <a:t> automatically analyzes code.</a:t>
            </a:r>
          </a:p>
          <a:p>
            <a:r>
              <a:rPr lang="en-US" sz="2000" dirty="0"/>
              <a:t>3️⃣ Issues are displayed in the Error List window.</a:t>
            </a:r>
          </a:p>
          <a:p>
            <a:r>
              <a:rPr lang="en-US" sz="2000" dirty="0"/>
              <a:t>4️⃣ Provides real-time suggestions for cleaner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/>
              <a:t>Example of SonarLint Warning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/>
              <a:t>public void Divide(int a, int b)</a:t>
            </a:r>
          </a:p>
          <a:p>
            <a:pPr marL="0" indent="0">
              <a:buNone/>
            </a:pPr>
            <a:r>
              <a:rPr lang="en-US" sz="1900" dirty="0"/>
              <a:t>{</a:t>
            </a:r>
          </a:p>
          <a:p>
            <a:pPr marL="0" indent="0">
              <a:buNone/>
            </a:pPr>
            <a:r>
              <a:rPr lang="en-US" sz="1900" dirty="0"/>
              <a:t>	    </a:t>
            </a:r>
            <a:r>
              <a:rPr lang="en-US" sz="1900" dirty="0" err="1"/>
              <a:t>Console.WriteLine</a:t>
            </a:r>
            <a:r>
              <a:rPr lang="en-US" sz="1900" dirty="0"/>
              <a:t>(a / b); </a:t>
            </a:r>
          </a:p>
          <a:p>
            <a:pPr marL="0" indent="0">
              <a:buNone/>
            </a:pPr>
            <a:r>
              <a:rPr lang="en-US" sz="1900" dirty="0"/>
              <a:t>}</a:t>
            </a:r>
          </a:p>
          <a:p>
            <a:pPr marL="0" indent="0">
              <a:buNone/>
            </a:pPr>
            <a:r>
              <a:rPr lang="en-US" sz="1900" dirty="0"/>
              <a:t>✅ </a:t>
            </a:r>
            <a:r>
              <a:rPr lang="en-US" sz="1900" dirty="0" err="1"/>
              <a:t>SonarLint</a:t>
            </a:r>
            <a:r>
              <a:rPr lang="en-US" sz="1900" dirty="0"/>
              <a:t> suggests adding a zero-check condition.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Best Practices for Effective Code Review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E48AF8-BE6B-15F1-ED23-E8B634B2A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281385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309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Agenda</vt:lpstr>
      <vt:lpstr>Code Review Approach</vt:lpstr>
      <vt:lpstr>Types of Code Review Approaches</vt:lpstr>
      <vt:lpstr>Tools for Code Review</vt:lpstr>
      <vt:lpstr>Tools for Clean Code</vt:lpstr>
      <vt:lpstr>Static Code Analysis</vt:lpstr>
      <vt:lpstr>Using SonarLint in Visual Studio</vt:lpstr>
      <vt:lpstr>Example of SonarLint Warning</vt:lpstr>
      <vt:lpstr>Best Practices for Effective Code Review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Harshini Sri</dc:creator>
  <cp:keywords/>
  <dc:description>generated using python-pptx</dc:description>
  <cp:lastModifiedBy>Harshini Sri</cp:lastModifiedBy>
  <cp:revision>3</cp:revision>
  <dcterms:created xsi:type="dcterms:W3CDTF">2013-01-27T09:14:16Z</dcterms:created>
  <dcterms:modified xsi:type="dcterms:W3CDTF">2025-03-18T09:30:15Z</dcterms:modified>
  <cp:category/>
</cp:coreProperties>
</file>