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0065-684B-BA5C-CAF2-C03967A2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8951E-1E94-ED20-30FA-9E5DF287D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43F9-F31B-C433-8481-E10EDA3A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3E02-5CE5-B23D-1A6C-6BAA8777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340B-B8A6-F6E0-C028-C9BFE9A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7BD8-E8A3-B1F5-E575-B921D5C3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FDAB-80C8-0B27-A6B8-D515E7072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D99D-617B-CDFC-CCD8-B604446D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84BC-B448-17E1-F96F-E813B225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284E-7C0F-D11F-A74A-8BD89C06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E353-5793-989A-28CB-D3A7D4BE2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4AFE6-7719-CC9F-7206-A683249C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6C88-EF3A-1B22-4EE0-D288809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B38D-7975-B555-DBA1-A6B4D3F1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395F-8C49-3D05-1057-126B2024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76F1-0710-5FD9-9A04-DF104D4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65D5-DB19-35E6-8EB1-0A34FF58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7B6B-03E2-08E4-FD52-F2C1E7FB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5598-682A-EB4E-E4D5-8BC6A0EC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765E-F20B-8A34-C447-7F59AE6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D69C-22B2-C960-454C-941EC465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CBC2B-FC8E-114E-BCDB-3DBAF7F7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7728-7C3B-546D-3A74-A3932C9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9811-D350-43E5-EC6D-075D5ECE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D560-18EB-62AC-4CA1-392ED23B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AD37-1F63-55DF-88B7-BA59FE9C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F7C8-E2D8-54E8-E902-E5C81573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85C1-44D8-EB6E-7D12-89B73A2C5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80F3-96C8-0D8E-F4A4-1D5B5E6F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67C8-C92C-EFA0-DAC4-42C5EEF9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ECAF5-D02A-9086-AA50-987FBC74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D186-D9F8-C5A1-FB4F-69C8DAFF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91FA-4653-EE7A-DEDD-8C83E6AC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FED70-4BB1-BB44-D17B-A1561254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CF6CB-AE7D-661B-8EB7-531385197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E388B-CB6C-3845-5D42-2EE4B268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D991A-1EAA-AEF9-6F21-E483A32A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8C508-8C70-10C2-A8CF-7B3C2A36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31D29-8140-FE9D-3D39-67AAD54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5D45-6A50-9024-836C-519AD3E0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F7F72-36BB-C74A-253D-CA925C9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A36EE-B35B-0440-E9F0-87594ECE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2E9C9-6314-9161-B09C-58DA07FE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1CA6D-812F-E500-BEC9-19AAA4CC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9D95B-E282-A26A-C551-D32F984B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6A79-44E3-AD3C-FB99-8865BA90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8BFD-2971-7DE8-54AB-3568543E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CEB9-FACB-BEE6-1D11-6932FD63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85653-CA05-7278-BE49-15C5E284A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18119-39D6-CAD6-6297-8DDFF36C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3A28-1215-88B5-89DA-2538691E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83FAE-668D-A7F3-EF24-95027DC9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2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8BD2-41A9-995F-44BB-807DD059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E1A70-006E-F039-1B68-6E6F0131E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2A662-0C8A-5BD7-2328-81015743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4FEB-4A7E-D527-FCFD-EFF414B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6BF-6A8A-0C59-A895-E7D6BA44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BFAA-5804-32D9-0908-4C462B67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8811-728B-F0D3-2FB3-99D34B03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511E-AC11-D8BF-9160-37F7FFC8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5137-0489-1F1B-99F1-7957AEEA0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F480D-EEAD-4204-81BC-90F77596DED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90CC-5A9F-27CE-D22E-18B1F7161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6FF6-EB9C-5902-E905-DE18C2661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AC8DA-EA74-45F1-A9B9-9A33599F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AA8B-E633-8C94-59C3-9F5B2D222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Agenda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0B23-892F-BB2F-326C-EBF9F1EC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Lambda Expressions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95699-6427-8C0B-704A-A8AEB2B2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F81A-BA82-8F31-5183-DB6F102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A </a:t>
            </a:r>
            <a:r>
              <a:rPr lang="en-US" sz="1900" b="1" dirty="0"/>
              <a:t>lambda expression</a:t>
            </a:r>
            <a:r>
              <a:rPr lang="en-US" sz="1900" dirty="0"/>
              <a:t> in C# is an </a:t>
            </a:r>
            <a:r>
              <a:rPr lang="en-US" sz="1900" b="1" dirty="0"/>
              <a:t>anonymous function</a:t>
            </a:r>
            <a:r>
              <a:rPr lang="en-US" sz="1900" dirty="0"/>
              <a:t> that can contain expressions or statements. It's used to create quick inline methods without having to declare a full method separately.</a:t>
            </a:r>
          </a:p>
          <a:p>
            <a:pPr marL="0" indent="0">
              <a:buNone/>
            </a:pPr>
            <a:r>
              <a:rPr lang="en-US" sz="1900" b="1" dirty="0"/>
              <a:t>Syntax of Lambda Expression</a:t>
            </a:r>
          </a:p>
          <a:p>
            <a:pPr marL="0" indent="0">
              <a:buNone/>
            </a:pPr>
            <a:r>
              <a:rPr lang="en-US" sz="1900" dirty="0"/>
              <a:t>(parameters) =&gt; expression</a:t>
            </a:r>
          </a:p>
          <a:p>
            <a:r>
              <a:rPr lang="en-US" sz="1900" dirty="0"/>
              <a:t>parameters: Input parameters (optional)</a:t>
            </a:r>
          </a:p>
          <a:p>
            <a:r>
              <a:rPr lang="en-US" sz="1900" dirty="0"/>
              <a:t>=&gt;: The lambda operator (also known as the "goes to" operator)</a:t>
            </a:r>
          </a:p>
          <a:p>
            <a:r>
              <a:rPr lang="en-US" sz="1900" dirty="0"/>
              <a:t>expression: The logic to execute (this can be a single expression or a block of code)</a:t>
            </a:r>
          </a:p>
          <a:p>
            <a:pPr marL="0" indent="0">
              <a:buNone/>
            </a:pPr>
            <a:r>
              <a:rPr lang="en-US" sz="1900" b="1" dirty="0"/>
              <a:t>Where Are Lambda Expressions Commonly Used?</a:t>
            </a:r>
          </a:p>
          <a:p>
            <a:r>
              <a:rPr lang="en-US" sz="1900" dirty="0"/>
              <a:t>LINQ queries (e.g., .Where(), .Select())</a:t>
            </a:r>
          </a:p>
          <a:p>
            <a:r>
              <a:rPr lang="en-US" sz="1900" dirty="0"/>
              <a:t>Event handling</a:t>
            </a:r>
          </a:p>
          <a:p>
            <a:r>
              <a:rPr lang="en-US" sz="1900" dirty="0"/>
              <a:t>Inline operations for quick data manipulation</a:t>
            </a:r>
          </a:p>
          <a:p>
            <a:r>
              <a:rPr lang="en-US" sz="1900" dirty="0"/>
              <a:t>Delegates and anonymous methods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1402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854EA-DFB7-36FA-8B3E-98DCE37A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69F6-BF62-33D1-F10D-12C8A4A1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 </a:t>
            </a:r>
            <a:r>
              <a:rPr lang="en-US" sz="2000" b="1"/>
              <a:t>functional interface</a:t>
            </a:r>
            <a:r>
              <a:rPr lang="en-US" sz="2000"/>
              <a:t> refers to an interface (or delegate) that contains </a:t>
            </a:r>
            <a:r>
              <a:rPr lang="en-US" sz="2000" b="1"/>
              <a:t>exactly one abstract method</a:t>
            </a:r>
            <a:r>
              <a:rPr lang="en-US" sz="2000"/>
              <a:t>. It's commonly used in functional programming for concise, reusable logic — often in combination with </a:t>
            </a:r>
            <a:r>
              <a:rPr lang="en-US" sz="2000" b="1"/>
              <a:t>lambda expressions</a:t>
            </a:r>
            <a:r>
              <a:rPr lang="en-US" sz="2000"/>
              <a:t>.</a:t>
            </a:r>
          </a:p>
          <a:p>
            <a:pPr marL="0" indent="0">
              <a:buNone/>
            </a:pPr>
            <a:r>
              <a:rPr lang="en-US" sz="2000"/>
              <a:t>In C#, we achieve the same behavior using:</a:t>
            </a:r>
          </a:p>
          <a:p>
            <a:pPr marL="0" indent="0">
              <a:buNone/>
            </a:pPr>
            <a:r>
              <a:rPr lang="en-US" sz="2000"/>
              <a:t>✅ Func&lt;T, TResult&gt; — For methods that return a value</a:t>
            </a:r>
          </a:p>
          <a:p>
            <a:pPr marL="0" indent="0">
              <a:buNone/>
            </a:pPr>
            <a:r>
              <a:rPr lang="en-US" sz="2000"/>
              <a:t>✅ Action&lt;T&gt; — For methods that return void</a:t>
            </a:r>
          </a:p>
          <a:p>
            <a:pPr marL="0" indent="0">
              <a:buNone/>
            </a:pPr>
            <a:r>
              <a:rPr lang="en-US" sz="2000"/>
              <a:t>✅ Predicate&lt;T&gt; — For methods that return a bool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471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2DB4C-D999-64F3-DDB9-192FCFBE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73BF-DB00-1E63-DE93-351E6C05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/>
              <a:t>A Predicate&lt;T&gt; is a special type of delegate in C# that represents a method that:</a:t>
            </a:r>
          </a:p>
          <a:p>
            <a:pPr marL="0" indent="0">
              <a:buNone/>
            </a:pPr>
            <a:r>
              <a:rPr lang="en-US" sz="1400"/>
              <a:t>✅ Takes one input parameter</a:t>
            </a:r>
          </a:p>
          <a:p>
            <a:pPr marL="0" indent="0">
              <a:buNone/>
            </a:pPr>
            <a:r>
              <a:rPr lang="en-US" sz="1400"/>
              <a:t>✅ Returns a boolean (true or false)</a:t>
            </a:r>
          </a:p>
          <a:p>
            <a:pPr marL="0" indent="0">
              <a:buNone/>
            </a:pPr>
            <a:r>
              <a:rPr lang="en-US" sz="1400"/>
              <a:t>It's commonly used for filtering, searching, or validating data in collections.</a:t>
            </a:r>
          </a:p>
          <a:p>
            <a:pPr marL="0" indent="0">
              <a:buNone/>
            </a:pPr>
            <a:r>
              <a:rPr lang="en-US" sz="1400" b="1"/>
              <a:t>Syntax of Predicate</a:t>
            </a:r>
          </a:p>
          <a:p>
            <a:pPr marL="0" indent="0">
              <a:buNone/>
            </a:pPr>
            <a:r>
              <a:rPr lang="en-US" sz="1400"/>
              <a:t>Predicate&lt;T&gt; predicateName = (parameter) =&gt; condition;</a:t>
            </a:r>
          </a:p>
          <a:p>
            <a:pPr marL="0" indent="0">
              <a:buNone/>
            </a:pPr>
            <a:r>
              <a:rPr lang="en-US" sz="1400"/>
              <a:t>T → The type of the input parameter.</a:t>
            </a:r>
          </a:p>
          <a:p>
            <a:pPr marL="0" indent="0">
              <a:buNone/>
            </a:pPr>
            <a:r>
              <a:rPr lang="en-US" sz="1400"/>
              <a:t>predicateName → The name of the Predicate delegate.</a:t>
            </a:r>
          </a:p>
          <a:p>
            <a:pPr marL="0" indent="0">
              <a:buNone/>
            </a:pPr>
            <a:r>
              <a:rPr lang="en-US" sz="1400"/>
              <a:t>(parameter) =&gt; condition → Lambda expression that defines the condition logic.</a:t>
            </a:r>
          </a:p>
          <a:p>
            <a:pPr marL="0" indent="0">
              <a:buNone/>
            </a:pPr>
            <a:r>
              <a:rPr lang="en-US" sz="1400" b="1"/>
              <a:t>When to Use Predicate in C#?</a:t>
            </a:r>
          </a:p>
          <a:p>
            <a:pPr marL="0" indent="0">
              <a:buNone/>
            </a:pPr>
            <a:r>
              <a:rPr lang="en-US" sz="1400" b="1"/>
              <a:t>✅ </a:t>
            </a:r>
            <a:r>
              <a:rPr lang="en-US" sz="1400"/>
              <a:t>For filtering, searching, or validating data.</a:t>
            </a:r>
          </a:p>
          <a:p>
            <a:pPr marL="0" indent="0">
              <a:buNone/>
            </a:pPr>
            <a:r>
              <a:rPr lang="en-US" sz="1400"/>
              <a:t>✅ In combination with .Find(), .FindAll(), .RemoveAll() for efficient data handling.</a:t>
            </a:r>
          </a:p>
          <a:p>
            <a:pPr marL="0" indent="0">
              <a:buNone/>
            </a:pPr>
            <a:r>
              <a:rPr lang="en-US" sz="1400"/>
              <a:t>✅ When writing concise, inline conditions instead of separate methods.</a:t>
            </a:r>
          </a:p>
        </p:txBody>
      </p:sp>
    </p:spTree>
    <p:extLst>
      <p:ext uri="{BB962C8B-B14F-4D97-AF65-F5344CB8AC3E}">
        <p14:creationId xmlns:p14="http://schemas.microsoft.com/office/powerpoint/2010/main" val="40616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9526B-28DE-19E4-7838-2F2A7DD2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Anonymous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69F9-DAF6-EB7D-5555-CA5B8294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An anonymous method is a method that has no name and is defined directly using the delegate keyword. It's mainly used with delegates.</a:t>
            </a:r>
          </a:p>
          <a:p>
            <a:pPr marL="0" indent="0">
              <a:buNone/>
            </a:pPr>
            <a:r>
              <a:rPr lang="en-US" sz="2000" b="1" dirty="0"/>
              <a:t>Syntax</a:t>
            </a:r>
          </a:p>
          <a:p>
            <a:pPr marL="0" indent="0">
              <a:buNone/>
            </a:pPr>
            <a:r>
              <a:rPr lang="en-US" sz="2000" dirty="0"/>
              <a:t>delegate (parameters) { // Code block };</a:t>
            </a:r>
          </a:p>
          <a:p>
            <a:pPr marL="0" indent="0">
              <a:buNone/>
            </a:pPr>
            <a:r>
              <a:rPr lang="en-US" sz="2000" b="1" dirty="0"/>
              <a:t>When to Use Anonymous Methods :</a:t>
            </a:r>
          </a:p>
          <a:p>
            <a:pPr marL="0" indent="0">
              <a:buNone/>
            </a:pPr>
            <a:r>
              <a:rPr lang="en-US" sz="2000" dirty="0"/>
              <a:t>✅ For short logic that doesn't require a named method.</a:t>
            </a:r>
          </a:p>
          <a:p>
            <a:pPr marL="0" indent="0">
              <a:buNone/>
            </a:pPr>
            <a:r>
              <a:rPr lang="en-US" sz="2000" dirty="0"/>
              <a:t>✅ Useful in event handling or inline conditions.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7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C845A-B461-AE89-B666-E3725A32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FB4F-4B7E-38E5-AC67-D961BDD8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An </a:t>
            </a:r>
            <a:r>
              <a:rPr lang="en-US" sz="2000" b="1"/>
              <a:t>extension method </a:t>
            </a:r>
            <a:r>
              <a:rPr lang="en-US" sz="2000"/>
              <a:t>allows you to </a:t>
            </a:r>
            <a:r>
              <a:rPr lang="en-US" sz="2000" b="1"/>
              <a:t>add new methods </a:t>
            </a:r>
            <a:r>
              <a:rPr lang="en-US" sz="2000"/>
              <a:t>to an existing class without modifying its source code. It’s declared as a </a:t>
            </a:r>
            <a:r>
              <a:rPr lang="en-US" sz="2000" b="1"/>
              <a:t>static method </a:t>
            </a:r>
            <a:r>
              <a:rPr lang="en-US" sz="2000"/>
              <a:t>in a static class, with the first parameter prefixed by this.</a:t>
            </a:r>
          </a:p>
          <a:p>
            <a:pPr marL="0" indent="0">
              <a:buNone/>
            </a:pPr>
            <a:r>
              <a:rPr lang="en-US" sz="2000" b="1"/>
              <a:t>When to Use Extension Methods:</a:t>
            </a:r>
          </a:p>
          <a:p>
            <a:pPr marL="0" indent="0">
              <a:buNone/>
            </a:pPr>
            <a:r>
              <a:rPr lang="en-US" sz="2000"/>
              <a:t>✅ When you want to add new functionality to an existing class without modifying its source code.</a:t>
            </a:r>
          </a:p>
          <a:p>
            <a:pPr marL="0" indent="0">
              <a:buNone/>
            </a:pPr>
            <a:r>
              <a:rPr lang="en-US" sz="2000"/>
              <a:t>✅ Ideal for improving code reusability and readability by extending built-in types (e.g., string, int, DateTime).</a:t>
            </a:r>
          </a:p>
        </p:txBody>
      </p:sp>
    </p:spTree>
    <p:extLst>
      <p:ext uri="{BB962C8B-B14F-4D97-AF65-F5344CB8AC3E}">
        <p14:creationId xmlns:p14="http://schemas.microsoft.com/office/powerpoint/2010/main" val="329259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FB9FB-42AC-F986-38EB-D59E3E2E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LINQ to 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58C4-B1EC-5A9D-052E-5D706BC7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LINQ (Language Integrated Query) </a:t>
            </a:r>
            <a:r>
              <a:rPr lang="en-US" sz="2000"/>
              <a:t>heavily relies on </a:t>
            </a:r>
            <a:r>
              <a:rPr lang="en-US" sz="2000" b="1"/>
              <a:t>extension methods</a:t>
            </a:r>
            <a:r>
              <a:rPr lang="en-US" sz="2000"/>
              <a:t> to provide powerful querying capabilities for collections like arrays, lists, and databases.</a:t>
            </a:r>
          </a:p>
          <a:p>
            <a:pPr marL="0" indent="0">
              <a:buNone/>
            </a:pPr>
            <a:r>
              <a:rPr lang="en-US" sz="2000"/>
              <a:t>In LINQ, methods such as .Where(), .Select(), .OrderBy(), etc., are implemented as extension methods for IEnumerable&lt;T&gt; and IQueryable&lt;T&gt; interfaces.</a:t>
            </a:r>
          </a:p>
          <a:p>
            <a:pPr marL="0" indent="0">
              <a:buNone/>
            </a:pPr>
            <a:r>
              <a:rPr lang="en-US" sz="2000" b="1"/>
              <a:t>When to Use LINQ Extension Methods?</a:t>
            </a:r>
          </a:p>
          <a:p>
            <a:pPr marL="0" indent="0">
              <a:buNone/>
            </a:pPr>
            <a:r>
              <a:rPr lang="en-US" sz="2000"/>
              <a:t>✅ When working with collections, arrays, or databases for filtering, sorting, or transforming data.</a:t>
            </a:r>
          </a:p>
          <a:p>
            <a:pPr marL="0" indent="0">
              <a:buNone/>
            </a:pPr>
            <a:r>
              <a:rPr lang="en-US" sz="2000"/>
              <a:t>✅ Ideal for writing clean, concise, and readable code.</a:t>
            </a:r>
          </a:p>
        </p:txBody>
      </p:sp>
    </p:spTree>
    <p:extLst>
      <p:ext uri="{BB962C8B-B14F-4D97-AF65-F5344CB8AC3E}">
        <p14:creationId xmlns:p14="http://schemas.microsoft.com/office/powerpoint/2010/main" val="339243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601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Agenda </vt:lpstr>
      <vt:lpstr>Lambda Expressions</vt:lpstr>
      <vt:lpstr>Functional Interfaces</vt:lpstr>
      <vt:lpstr>Predicates</vt:lpstr>
      <vt:lpstr>Anonymous Methods</vt:lpstr>
      <vt:lpstr>Extension Methods</vt:lpstr>
      <vt:lpstr>LINQ to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Harshini Sri</dc:creator>
  <cp:lastModifiedBy>Harshini Sri</cp:lastModifiedBy>
  <cp:revision>1</cp:revision>
  <dcterms:created xsi:type="dcterms:W3CDTF">2025-03-12T16:14:38Z</dcterms:created>
  <dcterms:modified xsi:type="dcterms:W3CDTF">2025-03-12T17:16:02Z</dcterms:modified>
</cp:coreProperties>
</file>