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501259-F771-4E46-B40D-2A2826347553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BF9D9B0-FDC7-46AC-B67A-34F8B81401A3}">
      <dgm:prSet/>
      <dgm:spPr/>
      <dgm:t>
        <a:bodyPr/>
        <a:lstStyle/>
        <a:p>
          <a:r>
            <a:rPr lang="en-US"/>
            <a:t>✅ Generic Collections ensure type safety; Non-Generic collections do not.</a:t>
          </a:r>
        </a:p>
      </dgm:t>
    </dgm:pt>
    <dgm:pt modelId="{A9D7595C-623A-491E-A9F7-F4B594CD0D3E}" type="parTrans" cxnId="{6967B8DA-E5D6-4831-AD51-985A01DEBA79}">
      <dgm:prSet/>
      <dgm:spPr/>
      <dgm:t>
        <a:bodyPr/>
        <a:lstStyle/>
        <a:p>
          <a:endParaRPr lang="en-US"/>
        </a:p>
      </dgm:t>
    </dgm:pt>
    <dgm:pt modelId="{FC55EC5D-A519-49DD-9B9F-9EE32D713D2A}" type="sibTrans" cxnId="{6967B8DA-E5D6-4831-AD51-985A01DEBA79}">
      <dgm:prSet/>
      <dgm:spPr/>
      <dgm:t>
        <a:bodyPr/>
        <a:lstStyle/>
        <a:p>
          <a:endParaRPr lang="en-US"/>
        </a:p>
      </dgm:t>
    </dgm:pt>
    <dgm:pt modelId="{EB29A027-2D52-419D-9F31-9560252B058E}">
      <dgm:prSet/>
      <dgm:spPr/>
      <dgm:t>
        <a:bodyPr/>
        <a:lstStyle/>
        <a:p>
          <a:r>
            <a:rPr lang="en-US"/>
            <a:t>✅ Generic Collections are faster (no boxing/unboxing).</a:t>
          </a:r>
        </a:p>
      </dgm:t>
    </dgm:pt>
    <dgm:pt modelId="{4346CE32-2B4D-4564-BAA1-8E5486507D1A}" type="parTrans" cxnId="{D5743BA3-0E81-4199-AA1C-F5CA4DF02D47}">
      <dgm:prSet/>
      <dgm:spPr/>
      <dgm:t>
        <a:bodyPr/>
        <a:lstStyle/>
        <a:p>
          <a:endParaRPr lang="en-US"/>
        </a:p>
      </dgm:t>
    </dgm:pt>
    <dgm:pt modelId="{6525583D-1AD3-4AED-A800-697BD8CA3A1E}" type="sibTrans" cxnId="{D5743BA3-0E81-4199-AA1C-F5CA4DF02D47}">
      <dgm:prSet/>
      <dgm:spPr/>
      <dgm:t>
        <a:bodyPr/>
        <a:lstStyle/>
        <a:p>
          <a:endParaRPr lang="en-US"/>
        </a:p>
      </dgm:t>
    </dgm:pt>
    <dgm:pt modelId="{BDA3021A-3BB0-48EB-87A5-9E2727CB9232}">
      <dgm:prSet/>
      <dgm:spPr/>
      <dgm:t>
        <a:bodyPr/>
        <a:lstStyle/>
        <a:p>
          <a:r>
            <a:rPr lang="en-US"/>
            <a:t>✅ Generic Collections belong to 'System.Collections.Generic'.</a:t>
          </a:r>
        </a:p>
      </dgm:t>
    </dgm:pt>
    <dgm:pt modelId="{38EA7924-0C71-40DC-BB6C-C4F0B1DBBCFB}" type="parTrans" cxnId="{FD1506B4-C5D2-416E-8E6F-868FD4452AA0}">
      <dgm:prSet/>
      <dgm:spPr/>
      <dgm:t>
        <a:bodyPr/>
        <a:lstStyle/>
        <a:p>
          <a:endParaRPr lang="en-US"/>
        </a:p>
      </dgm:t>
    </dgm:pt>
    <dgm:pt modelId="{15AEDC9F-F51D-4D01-9222-0DD24F4BF179}" type="sibTrans" cxnId="{FD1506B4-C5D2-416E-8E6F-868FD4452AA0}">
      <dgm:prSet/>
      <dgm:spPr/>
      <dgm:t>
        <a:bodyPr/>
        <a:lstStyle/>
        <a:p>
          <a:endParaRPr lang="en-US"/>
        </a:p>
      </dgm:t>
    </dgm:pt>
    <dgm:pt modelId="{B9FEAC7A-8274-48B8-9AF9-FB676F80EF9C}">
      <dgm:prSet/>
      <dgm:spPr/>
      <dgm:t>
        <a:bodyPr/>
        <a:lstStyle/>
        <a:p>
          <a:r>
            <a:rPr lang="en-US"/>
            <a:t>✅ Non-Generic Collections belong to 'System.Collections'.</a:t>
          </a:r>
        </a:p>
      </dgm:t>
    </dgm:pt>
    <dgm:pt modelId="{017785BA-7B7D-4B99-9107-52723E9BC873}" type="parTrans" cxnId="{D9FAB8A6-FE88-413A-9239-E969C8D0F1EB}">
      <dgm:prSet/>
      <dgm:spPr/>
      <dgm:t>
        <a:bodyPr/>
        <a:lstStyle/>
        <a:p>
          <a:endParaRPr lang="en-US"/>
        </a:p>
      </dgm:t>
    </dgm:pt>
    <dgm:pt modelId="{16B88E1F-2BB8-40AC-B46E-EB54CBBD696F}" type="sibTrans" cxnId="{D9FAB8A6-FE88-413A-9239-E969C8D0F1EB}">
      <dgm:prSet/>
      <dgm:spPr/>
      <dgm:t>
        <a:bodyPr/>
        <a:lstStyle/>
        <a:p>
          <a:endParaRPr lang="en-US"/>
        </a:p>
      </dgm:t>
    </dgm:pt>
    <dgm:pt modelId="{7200CD69-B70E-48DB-BB28-B61D29CCEB92}" type="pres">
      <dgm:prSet presAssocID="{E1501259-F771-4E46-B40D-2A2826347553}" presName="linear" presStyleCnt="0">
        <dgm:presLayoutVars>
          <dgm:animLvl val="lvl"/>
          <dgm:resizeHandles val="exact"/>
        </dgm:presLayoutVars>
      </dgm:prSet>
      <dgm:spPr/>
    </dgm:pt>
    <dgm:pt modelId="{6ABB116B-01B7-4D0F-B6FF-A9BF65686921}" type="pres">
      <dgm:prSet presAssocID="{2BF9D9B0-FDC7-46AC-B67A-34F8B81401A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B480C94-261F-4998-BE5C-F177B6E95621}" type="pres">
      <dgm:prSet presAssocID="{FC55EC5D-A519-49DD-9B9F-9EE32D713D2A}" presName="spacer" presStyleCnt="0"/>
      <dgm:spPr/>
    </dgm:pt>
    <dgm:pt modelId="{D2629991-AB8F-4A96-8397-F2F9AB70CFE7}" type="pres">
      <dgm:prSet presAssocID="{EB29A027-2D52-419D-9F31-9560252B058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09C0784-1E86-4850-9505-64D9B33F014B}" type="pres">
      <dgm:prSet presAssocID="{6525583D-1AD3-4AED-A800-697BD8CA3A1E}" presName="spacer" presStyleCnt="0"/>
      <dgm:spPr/>
    </dgm:pt>
    <dgm:pt modelId="{6AE6D9A7-D611-4703-8CAD-426B0EE14A5C}" type="pres">
      <dgm:prSet presAssocID="{BDA3021A-3BB0-48EB-87A5-9E2727CB923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F767A8A-1668-400E-9BA8-BEDEB83C804C}" type="pres">
      <dgm:prSet presAssocID="{15AEDC9F-F51D-4D01-9222-0DD24F4BF179}" presName="spacer" presStyleCnt="0"/>
      <dgm:spPr/>
    </dgm:pt>
    <dgm:pt modelId="{F152F37A-8E8B-4CD0-9569-27C0C1BC1C0F}" type="pres">
      <dgm:prSet presAssocID="{B9FEAC7A-8274-48B8-9AF9-FB676F80EF9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532CF1D-6DB6-4BC3-A837-18B7441238C5}" type="presOf" srcId="{2BF9D9B0-FDC7-46AC-B67A-34F8B81401A3}" destId="{6ABB116B-01B7-4D0F-B6FF-A9BF65686921}" srcOrd="0" destOrd="0" presId="urn:microsoft.com/office/officeart/2005/8/layout/vList2"/>
    <dgm:cxn modelId="{0BE08F1E-C276-465C-9626-C2BEFFBADCE9}" type="presOf" srcId="{EB29A027-2D52-419D-9F31-9560252B058E}" destId="{D2629991-AB8F-4A96-8397-F2F9AB70CFE7}" srcOrd="0" destOrd="0" presId="urn:microsoft.com/office/officeart/2005/8/layout/vList2"/>
    <dgm:cxn modelId="{37C33E21-0892-4712-B89B-ABD4A9611D2F}" type="presOf" srcId="{BDA3021A-3BB0-48EB-87A5-9E2727CB9232}" destId="{6AE6D9A7-D611-4703-8CAD-426B0EE14A5C}" srcOrd="0" destOrd="0" presId="urn:microsoft.com/office/officeart/2005/8/layout/vList2"/>
    <dgm:cxn modelId="{8D17E23C-7B69-4159-BBAA-2875B9292CFD}" type="presOf" srcId="{E1501259-F771-4E46-B40D-2A2826347553}" destId="{7200CD69-B70E-48DB-BB28-B61D29CCEB92}" srcOrd="0" destOrd="0" presId="urn:microsoft.com/office/officeart/2005/8/layout/vList2"/>
    <dgm:cxn modelId="{D5743BA3-0E81-4199-AA1C-F5CA4DF02D47}" srcId="{E1501259-F771-4E46-B40D-2A2826347553}" destId="{EB29A027-2D52-419D-9F31-9560252B058E}" srcOrd="1" destOrd="0" parTransId="{4346CE32-2B4D-4564-BAA1-8E5486507D1A}" sibTransId="{6525583D-1AD3-4AED-A800-697BD8CA3A1E}"/>
    <dgm:cxn modelId="{D9FAB8A6-FE88-413A-9239-E969C8D0F1EB}" srcId="{E1501259-F771-4E46-B40D-2A2826347553}" destId="{B9FEAC7A-8274-48B8-9AF9-FB676F80EF9C}" srcOrd="3" destOrd="0" parTransId="{017785BA-7B7D-4B99-9107-52723E9BC873}" sibTransId="{16B88E1F-2BB8-40AC-B46E-EB54CBBD696F}"/>
    <dgm:cxn modelId="{FD1506B4-C5D2-416E-8E6F-868FD4452AA0}" srcId="{E1501259-F771-4E46-B40D-2A2826347553}" destId="{BDA3021A-3BB0-48EB-87A5-9E2727CB9232}" srcOrd="2" destOrd="0" parTransId="{38EA7924-0C71-40DC-BB6C-C4F0B1DBBCFB}" sibTransId="{15AEDC9F-F51D-4D01-9222-0DD24F4BF179}"/>
    <dgm:cxn modelId="{87570FB4-C42D-4DA0-99AC-E3DA4BCF3FFC}" type="presOf" srcId="{B9FEAC7A-8274-48B8-9AF9-FB676F80EF9C}" destId="{F152F37A-8E8B-4CD0-9569-27C0C1BC1C0F}" srcOrd="0" destOrd="0" presId="urn:microsoft.com/office/officeart/2005/8/layout/vList2"/>
    <dgm:cxn modelId="{6967B8DA-E5D6-4831-AD51-985A01DEBA79}" srcId="{E1501259-F771-4E46-B40D-2A2826347553}" destId="{2BF9D9B0-FDC7-46AC-B67A-34F8B81401A3}" srcOrd="0" destOrd="0" parTransId="{A9D7595C-623A-491E-A9F7-F4B594CD0D3E}" sibTransId="{FC55EC5D-A519-49DD-9B9F-9EE32D713D2A}"/>
    <dgm:cxn modelId="{FA8D421E-9BCA-43BE-9AA3-C40629B060FD}" type="presParOf" srcId="{7200CD69-B70E-48DB-BB28-B61D29CCEB92}" destId="{6ABB116B-01B7-4D0F-B6FF-A9BF65686921}" srcOrd="0" destOrd="0" presId="urn:microsoft.com/office/officeart/2005/8/layout/vList2"/>
    <dgm:cxn modelId="{BB5FADD2-7FA0-4983-A682-1A5D19703510}" type="presParOf" srcId="{7200CD69-B70E-48DB-BB28-B61D29CCEB92}" destId="{FB480C94-261F-4998-BE5C-F177B6E95621}" srcOrd="1" destOrd="0" presId="urn:microsoft.com/office/officeart/2005/8/layout/vList2"/>
    <dgm:cxn modelId="{F1083462-0410-4AE0-8FC3-87CF29BC46FA}" type="presParOf" srcId="{7200CD69-B70E-48DB-BB28-B61D29CCEB92}" destId="{D2629991-AB8F-4A96-8397-F2F9AB70CFE7}" srcOrd="2" destOrd="0" presId="urn:microsoft.com/office/officeart/2005/8/layout/vList2"/>
    <dgm:cxn modelId="{52E86569-FA2E-478B-8AF2-62E4C7D44642}" type="presParOf" srcId="{7200CD69-B70E-48DB-BB28-B61D29CCEB92}" destId="{309C0784-1E86-4850-9505-64D9B33F014B}" srcOrd="3" destOrd="0" presId="urn:microsoft.com/office/officeart/2005/8/layout/vList2"/>
    <dgm:cxn modelId="{7D5003C6-E0A8-444B-9D61-1AAF5945316C}" type="presParOf" srcId="{7200CD69-B70E-48DB-BB28-B61D29CCEB92}" destId="{6AE6D9A7-D611-4703-8CAD-426B0EE14A5C}" srcOrd="4" destOrd="0" presId="urn:microsoft.com/office/officeart/2005/8/layout/vList2"/>
    <dgm:cxn modelId="{4463E3E9-F959-419E-A79E-5BB2B07F1A9B}" type="presParOf" srcId="{7200CD69-B70E-48DB-BB28-B61D29CCEB92}" destId="{9F767A8A-1668-400E-9BA8-BEDEB83C804C}" srcOrd="5" destOrd="0" presId="urn:microsoft.com/office/officeart/2005/8/layout/vList2"/>
    <dgm:cxn modelId="{30326258-44D0-4138-9A0B-933A1EC02302}" type="presParOf" srcId="{7200CD69-B70E-48DB-BB28-B61D29CCEB92}" destId="{F152F37A-8E8B-4CD0-9569-27C0C1BC1C0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CD70F7-4800-4AC1-B8F8-5D337AAF69F1}" type="doc">
      <dgm:prSet loTypeId="urn:microsoft.com/office/officeart/2008/layout/LinedList" loCatId="list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B6663922-6C8F-40A2-83C4-A2757B87EFCD}">
      <dgm:prSet custT="1"/>
      <dgm:spPr/>
      <dgm:t>
        <a:bodyPr/>
        <a:lstStyle/>
        <a:p>
          <a:r>
            <a:rPr lang="en-US" sz="3500" dirty="0"/>
            <a:t>✅ </a:t>
          </a:r>
          <a:r>
            <a:rPr lang="en-US" sz="3200" dirty="0"/>
            <a:t>Use Generic Collections when you know the data type in advance (Recommended).</a:t>
          </a:r>
        </a:p>
      </dgm:t>
    </dgm:pt>
    <dgm:pt modelId="{FCA9784C-626B-4E11-9217-F103E3438CC1}" type="parTrans" cxnId="{2CB743EE-266C-41B1-BB24-D3774F793E81}">
      <dgm:prSet/>
      <dgm:spPr/>
      <dgm:t>
        <a:bodyPr/>
        <a:lstStyle/>
        <a:p>
          <a:endParaRPr lang="en-US"/>
        </a:p>
      </dgm:t>
    </dgm:pt>
    <dgm:pt modelId="{75196155-8215-4BD8-8911-CBD1C334F6FD}" type="sibTrans" cxnId="{2CB743EE-266C-41B1-BB24-D3774F793E81}">
      <dgm:prSet/>
      <dgm:spPr/>
      <dgm:t>
        <a:bodyPr/>
        <a:lstStyle/>
        <a:p>
          <a:endParaRPr lang="en-US"/>
        </a:p>
      </dgm:t>
    </dgm:pt>
    <dgm:pt modelId="{2244F01D-F1AC-4985-B04A-C77E2EEAC6E0}">
      <dgm:prSet custT="1"/>
      <dgm:spPr/>
      <dgm:t>
        <a:bodyPr/>
        <a:lstStyle/>
        <a:p>
          <a:r>
            <a:rPr lang="en-US" sz="3900" dirty="0"/>
            <a:t>✅ </a:t>
          </a:r>
          <a:r>
            <a:rPr lang="en-US" sz="3200" dirty="0"/>
            <a:t>Use Non-Generic Collections for dynamic or mixed data types (Rare cases).</a:t>
          </a:r>
        </a:p>
      </dgm:t>
    </dgm:pt>
    <dgm:pt modelId="{5E5E70E1-CB9E-4874-9BC9-BF7993480CFD}" type="parTrans" cxnId="{47F192F1-1326-4AED-8308-235D803E7A09}">
      <dgm:prSet/>
      <dgm:spPr/>
      <dgm:t>
        <a:bodyPr/>
        <a:lstStyle/>
        <a:p>
          <a:endParaRPr lang="en-US"/>
        </a:p>
      </dgm:t>
    </dgm:pt>
    <dgm:pt modelId="{1F1FE12A-91D5-4BE4-A1C3-7E2E85543A26}" type="sibTrans" cxnId="{47F192F1-1326-4AED-8308-235D803E7A09}">
      <dgm:prSet/>
      <dgm:spPr/>
      <dgm:t>
        <a:bodyPr/>
        <a:lstStyle/>
        <a:p>
          <a:endParaRPr lang="en-US"/>
        </a:p>
      </dgm:t>
    </dgm:pt>
    <dgm:pt modelId="{6598AC7C-F0CE-45CC-8BBE-4473F6EC5585}" type="pres">
      <dgm:prSet presAssocID="{6ACD70F7-4800-4AC1-B8F8-5D337AAF69F1}" presName="vert0" presStyleCnt="0">
        <dgm:presLayoutVars>
          <dgm:dir/>
          <dgm:animOne val="branch"/>
          <dgm:animLvl val="lvl"/>
        </dgm:presLayoutVars>
      </dgm:prSet>
      <dgm:spPr/>
    </dgm:pt>
    <dgm:pt modelId="{179C1056-3326-48A1-A289-E198A5AC470E}" type="pres">
      <dgm:prSet presAssocID="{B6663922-6C8F-40A2-83C4-A2757B87EFCD}" presName="thickLine" presStyleLbl="alignNode1" presStyleIdx="0" presStyleCnt="2"/>
      <dgm:spPr/>
    </dgm:pt>
    <dgm:pt modelId="{544B05A4-F734-4578-96DC-D43C188010B5}" type="pres">
      <dgm:prSet presAssocID="{B6663922-6C8F-40A2-83C4-A2757B87EFCD}" presName="horz1" presStyleCnt="0"/>
      <dgm:spPr/>
    </dgm:pt>
    <dgm:pt modelId="{8765DD00-DD6A-4035-A860-4324A3057039}" type="pres">
      <dgm:prSet presAssocID="{B6663922-6C8F-40A2-83C4-A2757B87EFCD}" presName="tx1" presStyleLbl="revTx" presStyleIdx="0" presStyleCnt="2"/>
      <dgm:spPr/>
    </dgm:pt>
    <dgm:pt modelId="{2503F49C-9219-45A3-959E-D2C2CD7FB3ED}" type="pres">
      <dgm:prSet presAssocID="{B6663922-6C8F-40A2-83C4-A2757B87EFCD}" presName="vert1" presStyleCnt="0"/>
      <dgm:spPr/>
    </dgm:pt>
    <dgm:pt modelId="{82782E3E-122E-4EA1-A421-B6AC43CA8EDC}" type="pres">
      <dgm:prSet presAssocID="{2244F01D-F1AC-4985-B04A-C77E2EEAC6E0}" presName="thickLine" presStyleLbl="alignNode1" presStyleIdx="1" presStyleCnt="2"/>
      <dgm:spPr/>
    </dgm:pt>
    <dgm:pt modelId="{ADA9D89B-4573-48CC-9AE8-DB053E568657}" type="pres">
      <dgm:prSet presAssocID="{2244F01D-F1AC-4985-B04A-C77E2EEAC6E0}" presName="horz1" presStyleCnt="0"/>
      <dgm:spPr/>
    </dgm:pt>
    <dgm:pt modelId="{FE5BE7EA-BD8E-434D-864E-8018994C33E8}" type="pres">
      <dgm:prSet presAssocID="{2244F01D-F1AC-4985-B04A-C77E2EEAC6E0}" presName="tx1" presStyleLbl="revTx" presStyleIdx="1" presStyleCnt="2"/>
      <dgm:spPr/>
    </dgm:pt>
    <dgm:pt modelId="{49722465-D3EA-4565-9332-FDB8528A3315}" type="pres">
      <dgm:prSet presAssocID="{2244F01D-F1AC-4985-B04A-C77E2EEAC6E0}" presName="vert1" presStyleCnt="0"/>
      <dgm:spPr/>
    </dgm:pt>
  </dgm:ptLst>
  <dgm:cxnLst>
    <dgm:cxn modelId="{F2E30780-2FF0-4481-9477-DB1EB104ABD2}" type="presOf" srcId="{6ACD70F7-4800-4AC1-B8F8-5D337AAF69F1}" destId="{6598AC7C-F0CE-45CC-8BBE-4473F6EC5585}" srcOrd="0" destOrd="0" presId="urn:microsoft.com/office/officeart/2008/layout/LinedList"/>
    <dgm:cxn modelId="{DD08788A-7BB0-426C-BA18-22FC6E3EEC6F}" type="presOf" srcId="{2244F01D-F1AC-4985-B04A-C77E2EEAC6E0}" destId="{FE5BE7EA-BD8E-434D-864E-8018994C33E8}" srcOrd="0" destOrd="0" presId="urn:microsoft.com/office/officeart/2008/layout/LinedList"/>
    <dgm:cxn modelId="{2FA0F693-E1E3-4CD7-BCE3-0A369794A7FC}" type="presOf" srcId="{B6663922-6C8F-40A2-83C4-A2757B87EFCD}" destId="{8765DD00-DD6A-4035-A860-4324A3057039}" srcOrd="0" destOrd="0" presId="urn:microsoft.com/office/officeart/2008/layout/LinedList"/>
    <dgm:cxn modelId="{2CB743EE-266C-41B1-BB24-D3774F793E81}" srcId="{6ACD70F7-4800-4AC1-B8F8-5D337AAF69F1}" destId="{B6663922-6C8F-40A2-83C4-A2757B87EFCD}" srcOrd="0" destOrd="0" parTransId="{FCA9784C-626B-4E11-9217-F103E3438CC1}" sibTransId="{75196155-8215-4BD8-8911-CBD1C334F6FD}"/>
    <dgm:cxn modelId="{47F192F1-1326-4AED-8308-235D803E7A09}" srcId="{6ACD70F7-4800-4AC1-B8F8-5D337AAF69F1}" destId="{2244F01D-F1AC-4985-B04A-C77E2EEAC6E0}" srcOrd="1" destOrd="0" parTransId="{5E5E70E1-CB9E-4874-9BC9-BF7993480CFD}" sibTransId="{1F1FE12A-91D5-4BE4-A1C3-7E2E85543A26}"/>
    <dgm:cxn modelId="{B56EE261-ECA6-454A-B329-C566D28B9099}" type="presParOf" srcId="{6598AC7C-F0CE-45CC-8BBE-4473F6EC5585}" destId="{179C1056-3326-48A1-A289-E198A5AC470E}" srcOrd="0" destOrd="0" presId="urn:microsoft.com/office/officeart/2008/layout/LinedList"/>
    <dgm:cxn modelId="{2836B618-BE43-4DE8-B21E-0CE24510C32B}" type="presParOf" srcId="{6598AC7C-F0CE-45CC-8BBE-4473F6EC5585}" destId="{544B05A4-F734-4578-96DC-D43C188010B5}" srcOrd="1" destOrd="0" presId="urn:microsoft.com/office/officeart/2008/layout/LinedList"/>
    <dgm:cxn modelId="{0501B312-B45A-4071-A13E-BE0625960942}" type="presParOf" srcId="{544B05A4-F734-4578-96DC-D43C188010B5}" destId="{8765DD00-DD6A-4035-A860-4324A3057039}" srcOrd="0" destOrd="0" presId="urn:microsoft.com/office/officeart/2008/layout/LinedList"/>
    <dgm:cxn modelId="{7668991F-A47E-41B3-B3DD-B1B013510F8B}" type="presParOf" srcId="{544B05A4-F734-4578-96DC-D43C188010B5}" destId="{2503F49C-9219-45A3-959E-D2C2CD7FB3ED}" srcOrd="1" destOrd="0" presId="urn:microsoft.com/office/officeart/2008/layout/LinedList"/>
    <dgm:cxn modelId="{7AE63898-8010-45BD-B64B-433DC694B5B5}" type="presParOf" srcId="{6598AC7C-F0CE-45CC-8BBE-4473F6EC5585}" destId="{82782E3E-122E-4EA1-A421-B6AC43CA8EDC}" srcOrd="2" destOrd="0" presId="urn:microsoft.com/office/officeart/2008/layout/LinedList"/>
    <dgm:cxn modelId="{F8DE67DB-B52B-41F0-9181-3C00FB665A36}" type="presParOf" srcId="{6598AC7C-F0CE-45CC-8BBE-4473F6EC5585}" destId="{ADA9D89B-4573-48CC-9AE8-DB053E568657}" srcOrd="3" destOrd="0" presId="urn:microsoft.com/office/officeart/2008/layout/LinedList"/>
    <dgm:cxn modelId="{37FFF078-EB90-47C5-927A-87B8CF2ADABE}" type="presParOf" srcId="{ADA9D89B-4573-48CC-9AE8-DB053E568657}" destId="{FE5BE7EA-BD8E-434D-864E-8018994C33E8}" srcOrd="0" destOrd="0" presId="urn:microsoft.com/office/officeart/2008/layout/LinedList"/>
    <dgm:cxn modelId="{ADC62080-F0BC-41B7-8F2C-31157016C78E}" type="presParOf" srcId="{ADA9D89B-4573-48CC-9AE8-DB053E568657}" destId="{49722465-D3EA-4565-9332-FDB8528A331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068B64-B638-426A-85F3-ED34A5D20469}" type="doc">
      <dgm:prSet loTypeId="urn:microsoft.com/office/officeart/2008/layout/LinedList" loCatId="list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FC515B43-3AC1-40EB-80C2-B9A3C88E82B4}">
      <dgm:prSet custT="1"/>
      <dgm:spPr/>
      <dgm:t>
        <a:bodyPr/>
        <a:lstStyle/>
        <a:p>
          <a:r>
            <a:rPr lang="en-US" sz="3600" dirty="0"/>
            <a:t>✅ Collections simplify data storage and manipulation.</a:t>
          </a:r>
        </a:p>
      </dgm:t>
    </dgm:pt>
    <dgm:pt modelId="{4C5BD323-5160-4310-88FC-733A0D2E3694}" type="parTrans" cxnId="{4FFCEB9D-F282-4755-B86B-A7E1ADBBFB4A}">
      <dgm:prSet/>
      <dgm:spPr/>
      <dgm:t>
        <a:bodyPr/>
        <a:lstStyle/>
        <a:p>
          <a:endParaRPr lang="en-US"/>
        </a:p>
      </dgm:t>
    </dgm:pt>
    <dgm:pt modelId="{F418A724-2080-4BA8-9AFC-842D5CD241CA}" type="sibTrans" cxnId="{4FFCEB9D-F282-4755-B86B-A7E1ADBBFB4A}">
      <dgm:prSet/>
      <dgm:spPr/>
      <dgm:t>
        <a:bodyPr/>
        <a:lstStyle/>
        <a:p>
          <a:endParaRPr lang="en-US"/>
        </a:p>
      </dgm:t>
    </dgm:pt>
    <dgm:pt modelId="{2652C642-277C-4D09-B19C-5033D90F709A}">
      <dgm:prSet custT="1"/>
      <dgm:spPr/>
      <dgm:t>
        <a:bodyPr/>
        <a:lstStyle/>
        <a:p>
          <a:r>
            <a:rPr lang="en-US" sz="4200" dirty="0"/>
            <a:t>✅ </a:t>
          </a:r>
          <a:r>
            <a:rPr lang="en-US" sz="3600" dirty="0"/>
            <a:t>Choose Generic Collections for better performance and safety.</a:t>
          </a:r>
        </a:p>
      </dgm:t>
    </dgm:pt>
    <dgm:pt modelId="{1CA83848-8370-4B8F-95A2-67E7F3EB323A}" type="parTrans" cxnId="{8D194346-568A-44F9-ABB5-26E888038745}">
      <dgm:prSet/>
      <dgm:spPr/>
      <dgm:t>
        <a:bodyPr/>
        <a:lstStyle/>
        <a:p>
          <a:endParaRPr lang="en-US"/>
        </a:p>
      </dgm:t>
    </dgm:pt>
    <dgm:pt modelId="{04434D0A-B848-411F-A595-284518ED89F7}" type="sibTrans" cxnId="{8D194346-568A-44F9-ABB5-26E888038745}">
      <dgm:prSet/>
      <dgm:spPr/>
      <dgm:t>
        <a:bodyPr/>
        <a:lstStyle/>
        <a:p>
          <a:endParaRPr lang="en-US"/>
        </a:p>
      </dgm:t>
    </dgm:pt>
    <dgm:pt modelId="{98C8A254-2C90-42E5-9AE8-36DEAF7E59AD}" type="pres">
      <dgm:prSet presAssocID="{33068B64-B638-426A-85F3-ED34A5D20469}" presName="vert0" presStyleCnt="0">
        <dgm:presLayoutVars>
          <dgm:dir/>
          <dgm:animOne val="branch"/>
          <dgm:animLvl val="lvl"/>
        </dgm:presLayoutVars>
      </dgm:prSet>
      <dgm:spPr/>
    </dgm:pt>
    <dgm:pt modelId="{B89FD617-2B24-41A4-A02B-63F89D12DC74}" type="pres">
      <dgm:prSet presAssocID="{FC515B43-3AC1-40EB-80C2-B9A3C88E82B4}" presName="thickLine" presStyleLbl="alignNode1" presStyleIdx="0" presStyleCnt="2"/>
      <dgm:spPr/>
    </dgm:pt>
    <dgm:pt modelId="{A9E5D3A0-5E18-4867-BF69-9EC1DFC3FC7A}" type="pres">
      <dgm:prSet presAssocID="{FC515B43-3AC1-40EB-80C2-B9A3C88E82B4}" presName="horz1" presStyleCnt="0"/>
      <dgm:spPr/>
    </dgm:pt>
    <dgm:pt modelId="{52DD0AB4-BB81-4F27-A56A-6B71D412E3AA}" type="pres">
      <dgm:prSet presAssocID="{FC515B43-3AC1-40EB-80C2-B9A3C88E82B4}" presName="tx1" presStyleLbl="revTx" presStyleIdx="0" presStyleCnt="2"/>
      <dgm:spPr/>
    </dgm:pt>
    <dgm:pt modelId="{516FB68A-AC45-402A-9932-D9D9B0E68DAD}" type="pres">
      <dgm:prSet presAssocID="{FC515B43-3AC1-40EB-80C2-B9A3C88E82B4}" presName="vert1" presStyleCnt="0"/>
      <dgm:spPr/>
    </dgm:pt>
    <dgm:pt modelId="{B66C6811-A9E4-46F8-B114-B53249C97D58}" type="pres">
      <dgm:prSet presAssocID="{2652C642-277C-4D09-B19C-5033D90F709A}" presName="thickLine" presStyleLbl="alignNode1" presStyleIdx="1" presStyleCnt="2"/>
      <dgm:spPr/>
    </dgm:pt>
    <dgm:pt modelId="{A37D444F-4E91-4EA2-A62D-C08B5F78F252}" type="pres">
      <dgm:prSet presAssocID="{2652C642-277C-4D09-B19C-5033D90F709A}" presName="horz1" presStyleCnt="0"/>
      <dgm:spPr/>
    </dgm:pt>
    <dgm:pt modelId="{C75687AB-A6C8-426C-934A-399B143548EB}" type="pres">
      <dgm:prSet presAssocID="{2652C642-277C-4D09-B19C-5033D90F709A}" presName="tx1" presStyleLbl="revTx" presStyleIdx="1" presStyleCnt="2"/>
      <dgm:spPr/>
    </dgm:pt>
    <dgm:pt modelId="{286D22CB-18D6-49D5-8EBC-834FAD84F8DC}" type="pres">
      <dgm:prSet presAssocID="{2652C642-277C-4D09-B19C-5033D90F709A}" presName="vert1" presStyleCnt="0"/>
      <dgm:spPr/>
    </dgm:pt>
  </dgm:ptLst>
  <dgm:cxnLst>
    <dgm:cxn modelId="{8D194346-568A-44F9-ABB5-26E888038745}" srcId="{33068B64-B638-426A-85F3-ED34A5D20469}" destId="{2652C642-277C-4D09-B19C-5033D90F709A}" srcOrd="1" destOrd="0" parTransId="{1CA83848-8370-4B8F-95A2-67E7F3EB323A}" sibTransId="{04434D0A-B848-411F-A595-284518ED89F7}"/>
    <dgm:cxn modelId="{1745729A-2C74-44BC-A5F4-AC74D19242AE}" type="presOf" srcId="{FC515B43-3AC1-40EB-80C2-B9A3C88E82B4}" destId="{52DD0AB4-BB81-4F27-A56A-6B71D412E3AA}" srcOrd="0" destOrd="0" presId="urn:microsoft.com/office/officeart/2008/layout/LinedList"/>
    <dgm:cxn modelId="{4FFCEB9D-F282-4755-B86B-A7E1ADBBFB4A}" srcId="{33068B64-B638-426A-85F3-ED34A5D20469}" destId="{FC515B43-3AC1-40EB-80C2-B9A3C88E82B4}" srcOrd="0" destOrd="0" parTransId="{4C5BD323-5160-4310-88FC-733A0D2E3694}" sibTransId="{F418A724-2080-4BA8-9AFC-842D5CD241CA}"/>
    <dgm:cxn modelId="{124DDEB1-33AB-4679-8841-97AF571E45B9}" type="presOf" srcId="{2652C642-277C-4D09-B19C-5033D90F709A}" destId="{C75687AB-A6C8-426C-934A-399B143548EB}" srcOrd="0" destOrd="0" presId="urn:microsoft.com/office/officeart/2008/layout/LinedList"/>
    <dgm:cxn modelId="{715142CB-D455-4019-B866-03D853EA0F6B}" type="presOf" srcId="{33068B64-B638-426A-85F3-ED34A5D20469}" destId="{98C8A254-2C90-42E5-9AE8-36DEAF7E59AD}" srcOrd="0" destOrd="0" presId="urn:microsoft.com/office/officeart/2008/layout/LinedList"/>
    <dgm:cxn modelId="{7CD24BB0-6768-4DCF-8EC6-0F11A520EBBB}" type="presParOf" srcId="{98C8A254-2C90-42E5-9AE8-36DEAF7E59AD}" destId="{B89FD617-2B24-41A4-A02B-63F89D12DC74}" srcOrd="0" destOrd="0" presId="urn:microsoft.com/office/officeart/2008/layout/LinedList"/>
    <dgm:cxn modelId="{6552F78C-FFAB-4119-B8ED-E7FBAA4F1E2A}" type="presParOf" srcId="{98C8A254-2C90-42E5-9AE8-36DEAF7E59AD}" destId="{A9E5D3A0-5E18-4867-BF69-9EC1DFC3FC7A}" srcOrd="1" destOrd="0" presId="urn:microsoft.com/office/officeart/2008/layout/LinedList"/>
    <dgm:cxn modelId="{787E4BA7-AA4A-4F3C-865B-328D70286FCE}" type="presParOf" srcId="{A9E5D3A0-5E18-4867-BF69-9EC1DFC3FC7A}" destId="{52DD0AB4-BB81-4F27-A56A-6B71D412E3AA}" srcOrd="0" destOrd="0" presId="urn:microsoft.com/office/officeart/2008/layout/LinedList"/>
    <dgm:cxn modelId="{44F9E599-A973-498F-9F77-CED7A2654E5B}" type="presParOf" srcId="{A9E5D3A0-5E18-4867-BF69-9EC1DFC3FC7A}" destId="{516FB68A-AC45-402A-9932-D9D9B0E68DAD}" srcOrd="1" destOrd="0" presId="urn:microsoft.com/office/officeart/2008/layout/LinedList"/>
    <dgm:cxn modelId="{23F0DDCC-4C01-492A-9132-2C9323F2E8D9}" type="presParOf" srcId="{98C8A254-2C90-42E5-9AE8-36DEAF7E59AD}" destId="{B66C6811-A9E4-46F8-B114-B53249C97D58}" srcOrd="2" destOrd="0" presId="urn:microsoft.com/office/officeart/2008/layout/LinedList"/>
    <dgm:cxn modelId="{C244FC68-FEFE-4CAF-A687-B9FB06D70BC3}" type="presParOf" srcId="{98C8A254-2C90-42E5-9AE8-36DEAF7E59AD}" destId="{A37D444F-4E91-4EA2-A62D-C08B5F78F252}" srcOrd="3" destOrd="0" presId="urn:microsoft.com/office/officeart/2008/layout/LinedList"/>
    <dgm:cxn modelId="{4C8508E6-FD5A-4D2B-810F-87CAFBF0FF5E}" type="presParOf" srcId="{A37D444F-4E91-4EA2-A62D-C08B5F78F252}" destId="{C75687AB-A6C8-426C-934A-399B143548EB}" srcOrd="0" destOrd="0" presId="urn:microsoft.com/office/officeart/2008/layout/LinedList"/>
    <dgm:cxn modelId="{28734061-7CDC-4020-8087-685FC7FFBD2D}" type="presParOf" srcId="{A37D444F-4E91-4EA2-A62D-C08B5F78F252}" destId="{286D22CB-18D6-49D5-8EBC-834FAD84F8D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BB116B-01B7-4D0F-B6FF-A9BF65686921}">
      <dsp:nvSpPr>
        <dsp:cNvPr id="0" name=""/>
        <dsp:cNvSpPr/>
      </dsp:nvSpPr>
      <dsp:spPr>
        <a:xfrm>
          <a:off x="0" y="690079"/>
          <a:ext cx="5000124" cy="9687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✅ Generic Collections ensure type safety; Non-Generic collections do not.</a:t>
          </a:r>
        </a:p>
      </dsp:txBody>
      <dsp:txXfrm>
        <a:off x="47291" y="737370"/>
        <a:ext cx="4905542" cy="874178"/>
      </dsp:txXfrm>
    </dsp:sp>
    <dsp:sp modelId="{D2629991-AB8F-4A96-8397-F2F9AB70CFE7}">
      <dsp:nvSpPr>
        <dsp:cNvPr id="0" name=""/>
        <dsp:cNvSpPr/>
      </dsp:nvSpPr>
      <dsp:spPr>
        <a:xfrm>
          <a:off x="0" y="1725079"/>
          <a:ext cx="5000124" cy="968760"/>
        </a:xfrm>
        <a:prstGeom prst="roundRect">
          <a:avLst/>
        </a:prstGeom>
        <a:gradFill rotWithShape="0">
          <a:gsLst>
            <a:gs pos="0">
              <a:schemeClr val="accent2">
                <a:hueOff val="1560506"/>
                <a:satOff val="-1946"/>
                <a:lumOff val="45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560506"/>
                <a:satOff val="-1946"/>
                <a:lumOff val="45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✅ Generic Collections are faster (no boxing/unboxing).</a:t>
          </a:r>
        </a:p>
      </dsp:txBody>
      <dsp:txXfrm>
        <a:off x="47291" y="1772370"/>
        <a:ext cx="4905542" cy="874178"/>
      </dsp:txXfrm>
    </dsp:sp>
    <dsp:sp modelId="{6AE6D9A7-D611-4703-8CAD-426B0EE14A5C}">
      <dsp:nvSpPr>
        <dsp:cNvPr id="0" name=""/>
        <dsp:cNvSpPr/>
      </dsp:nvSpPr>
      <dsp:spPr>
        <a:xfrm>
          <a:off x="0" y="2760080"/>
          <a:ext cx="5000124" cy="968760"/>
        </a:xfrm>
        <a:prstGeom prst="roundRect">
          <a:avLst/>
        </a:prstGeom>
        <a:gradFill rotWithShape="0">
          <a:gsLst>
            <a:gs pos="0">
              <a:schemeClr val="accent2">
                <a:hueOff val="3121013"/>
                <a:satOff val="-3893"/>
                <a:lumOff val="91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3121013"/>
                <a:satOff val="-3893"/>
                <a:lumOff val="91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✅ Generic Collections belong to 'System.Collections.Generic'.</a:t>
          </a:r>
        </a:p>
      </dsp:txBody>
      <dsp:txXfrm>
        <a:off x="47291" y="2807371"/>
        <a:ext cx="4905542" cy="874178"/>
      </dsp:txXfrm>
    </dsp:sp>
    <dsp:sp modelId="{F152F37A-8E8B-4CD0-9569-27C0C1BC1C0F}">
      <dsp:nvSpPr>
        <dsp:cNvPr id="0" name=""/>
        <dsp:cNvSpPr/>
      </dsp:nvSpPr>
      <dsp:spPr>
        <a:xfrm>
          <a:off x="0" y="3795080"/>
          <a:ext cx="5000124" cy="968760"/>
        </a:xfrm>
        <a:prstGeom prst="round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✅ Non-Generic Collections belong to 'System.Collections'.</a:t>
          </a:r>
        </a:p>
      </dsp:txBody>
      <dsp:txXfrm>
        <a:off x="47291" y="3842371"/>
        <a:ext cx="4905542" cy="8741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9C1056-3326-48A1-A289-E198A5AC470E}">
      <dsp:nvSpPr>
        <dsp:cNvPr id="0" name=""/>
        <dsp:cNvSpPr/>
      </dsp:nvSpPr>
      <dsp:spPr>
        <a:xfrm>
          <a:off x="0" y="0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65DD00-DD6A-4035-A860-4324A3057039}">
      <dsp:nvSpPr>
        <dsp:cNvPr id="0" name=""/>
        <dsp:cNvSpPr/>
      </dsp:nvSpPr>
      <dsp:spPr>
        <a:xfrm>
          <a:off x="0" y="0"/>
          <a:ext cx="5000124" cy="2726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✅ </a:t>
          </a:r>
          <a:r>
            <a:rPr lang="en-US" sz="3200" kern="1200" dirty="0"/>
            <a:t>Use Generic Collections when you know the data type in advance (Recommended).</a:t>
          </a:r>
        </a:p>
      </dsp:txBody>
      <dsp:txXfrm>
        <a:off x="0" y="0"/>
        <a:ext cx="5000124" cy="2726960"/>
      </dsp:txXfrm>
    </dsp:sp>
    <dsp:sp modelId="{82782E3E-122E-4EA1-A421-B6AC43CA8EDC}">
      <dsp:nvSpPr>
        <dsp:cNvPr id="0" name=""/>
        <dsp:cNvSpPr/>
      </dsp:nvSpPr>
      <dsp:spPr>
        <a:xfrm>
          <a:off x="0" y="2726960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5BE7EA-BD8E-434D-864E-8018994C33E8}">
      <dsp:nvSpPr>
        <dsp:cNvPr id="0" name=""/>
        <dsp:cNvSpPr/>
      </dsp:nvSpPr>
      <dsp:spPr>
        <a:xfrm>
          <a:off x="0" y="2726960"/>
          <a:ext cx="5000124" cy="2726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✅ </a:t>
          </a:r>
          <a:r>
            <a:rPr lang="en-US" sz="3200" kern="1200" dirty="0"/>
            <a:t>Use Non-Generic Collections for dynamic or mixed data types (Rare cases).</a:t>
          </a:r>
        </a:p>
      </dsp:txBody>
      <dsp:txXfrm>
        <a:off x="0" y="2726960"/>
        <a:ext cx="5000124" cy="27269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9FD617-2B24-41A4-A02B-63F89D12DC74}">
      <dsp:nvSpPr>
        <dsp:cNvPr id="0" name=""/>
        <dsp:cNvSpPr/>
      </dsp:nvSpPr>
      <dsp:spPr>
        <a:xfrm>
          <a:off x="0" y="0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DD0AB4-BB81-4F27-A56A-6B71D412E3AA}">
      <dsp:nvSpPr>
        <dsp:cNvPr id="0" name=""/>
        <dsp:cNvSpPr/>
      </dsp:nvSpPr>
      <dsp:spPr>
        <a:xfrm>
          <a:off x="0" y="0"/>
          <a:ext cx="5000124" cy="2726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✅ Collections simplify data storage and manipulation.</a:t>
          </a:r>
        </a:p>
      </dsp:txBody>
      <dsp:txXfrm>
        <a:off x="0" y="0"/>
        <a:ext cx="5000124" cy="2726960"/>
      </dsp:txXfrm>
    </dsp:sp>
    <dsp:sp modelId="{B66C6811-A9E4-46F8-B114-B53249C97D58}">
      <dsp:nvSpPr>
        <dsp:cNvPr id="0" name=""/>
        <dsp:cNvSpPr/>
      </dsp:nvSpPr>
      <dsp:spPr>
        <a:xfrm>
          <a:off x="0" y="2726960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5687AB-A6C8-426C-934A-399B143548EB}">
      <dsp:nvSpPr>
        <dsp:cNvPr id="0" name=""/>
        <dsp:cNvSpPr/>
      </dsp:nvSpPr>
      <dsp:spPr>
        <a:xfrm>
          <a:off x="0" y="2726960"/>
          <a:ext cx="5000124" cy="2726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✅ </a:t>
          </a:r>
          <a:r>
            <a:rPr lang="en-US" sz="3600" kern="1200" dirty="0"/>
            <a:t>Choose Generic Collections for better performance and safety.</a:t>
          </a:r>
        </a:p>
      </dsp:txBody>
      <dsp:txXfrm>
        <a:off x="0" y="2726960"/>
        <a:ext cx="5000124" cy="2726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20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marL="457200" indent="-4572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700"/>
              <a:t>Collections</a:t>
            </a:r>
          </a:p>
          <a:p>
            <a:pPr marL="457200" indent="-4572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700"/>
              <a:t>Generics</a:t>
            </a:r>
          </a:p>
          <a:p>
            <a:pPr marL="457200" indent="-4572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700"/>
              <a:t>Non-Generic Collections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200">
                <a:solidFill>
                  <a:srgbClr val="FFFFFF"/>
                </a:solidFill>
              </a:rPr>
              <a:t>Introduction to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r>
              <a:rPr lang="en-US" sz="2800" dirty="0"/>
              <a:t>Collections provide a flexible way to store, manage, and manipulate groups of objects in C#.</a:t>
            </a:r>
          </a:p>
          <a:p>
            <a:r>
              <a:rPr lang="en-US" sz="2800" dirty="0"/>
              <a:t>Types of Collections:</a:t>
            </a:r>
          </a:p>
          <a:p>
            <a:r>
              <a:rPr lang="en-US" sz="2800" dirty="0"/>
              <a:t>✅ Generic Collections (Type-safe)</a:t>
            </a:r>
          </a:p>
          <a:p>
            <a:r>
              <a:rPr lang="en-US" sz="2800" dirty="0"/>
              <a:t>✅ Non-Generic Collections (Not type-safe)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Generic Collections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r>
              <a:rPr lang="en-US" sz="2800" dirty="0"/>
              <a:t>Common Generic Collections:</a:t>
            </a:r>
          </a:p>
          <a:p>
            <a:r>
              <a:rPr lang="en-US" sz="2800" dirty="0"/>
              <a:t>✅ List&lt;T&gt; - Dynamic array</a:t>
            </a:r>
          </a:p>
          <a:p>
            <a:r>
              <a:rPr lang="en-US" sz="2800" dirty="0"/>
              <a:t>✅ Dictionary&lt;</a:t>
            </a:r>
            <a:r>
              <a:rPr lang="en-US" sz="2800" dirty="0" err="1"/>
              <a:t>TKey</a:t>
            </a:r>
            <a:r>
              <a:rPr lang="en-US" sz="2800" dirty="0"/>
              <a:t>, TValue&gt; - Key-value pairs</a:t>
            </a:r>
          </a:p>
          <a:p>
            <a:r>
              <a:rPr lang="en-US" sz="2800" dirty="0"/>
              <a:t>✅ Queue&lt;T&gt; - FIFO collection</a:t>
            </a:r>
          </a:p>
          <a:p>
            <a:r>
              <a:rPr lang="en-US" sz="2800" dirty="0"/>
              <a:t>✅ Stack&lt;T&gt; - LIFO collection</a:t>
            </a:r>
          </a:p>
          <a:p>
            <a:r>
              <a:rPr lang="en-US" sz="1700" dirty="0"/>
              <a:t>✅ </a:t>
            </a:r>
            <a:r>
              <a:rPr lang="en-US" sz="2800" dirty="0"/>
              <a:t>HashSet&lt;T&gt; - Unique elements only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Non-Generic Collections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Common Non-Generic Collections:</a:t>
            </a:r>
          </a:p>
          <a:p>
            <a:r>
              <a:rPr lang="en-US" sz="2400" dirty="0"/>
              <a:t>✅ </a:t>
            </a:r>
            <a:r>
              <a:rPr lang="en-US" sz="2400" dirty="0" err="1"/>
              <a:t>ArrayList</a:t>
            </a:r>
            <a:r>
              <a:rPr lang="en-US" sz="2400" dirty="0"/>
              <a:t> - Flexible array with mixed data types</a:t>
            </a:r>
          </a:p>
          <a:p>
            <a:r>
              <a:rPr lang="en-US" sz="2400" dirty="0"/>
              <a:t>✅ </a:t>
            </a:r>
            <a:r>
              <a:rPr lang="en-US" sz="2400" dirty="0" err="1"/>
              <a:t>Hashtable</a:t>
            </a:r>
            <a:r>
              <a:rPr lang="en-US" sz="2400" dirty="0"/>
              <a:t> - Key-value pairs with untyped keys/values</a:t>
            </a:r>
          </a:p>
          <a:p>
            <a:r>
              <a:rPr lang="en-US" sz="2400" dirty="0"/>
              <a:t>✅ Queue - FIFO collection (non-generic)</a:t>
            </a:r>
          </a:p>
          <a:p>
            <a:r>
              <a:rPr lang="en-US" sz="2400" dirty="0"/>
              <a:t>✅ Stack - LIFO collection (non-generic</a:t>
            </a:r>
            <a:r>
              <a:rPr lang="en-US" sz="1700" dirty="0"/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Generics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r>
              <a:rPr lang="en-US" sz="2800" dirty="0"/>
              <a:t>Advantages of Generics:</a:t>
            </a:r>
          </a:p>
          <a:p>
            <a:r>
              <a:rPr lang="en-US" sz="2800" dirty="0"/>
              <a:t>✅ Type Safety - Errors caught at compile time</a:t>
            </a:r>
          </a:p>
          <a:p>
            <a:r>
              <a:rPr lang="en-US" sz="2800" dirty="0"/>
              <a:t>✅ Code Reusability - One class/method for multiple data types</a:t>
            </a:r>
          </a:p>
          <a:p>
            <a:r>
              <a:rPr lang="en-US" sz="2800" dirty="0"/>
              <a:t>✅ Performance - No boxing/unboxing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Example: Generic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endParaRPr lang="en-US" sz="1700"/>
          </a:p>
          <a:p>
            <a:r>
              <a:rPr lang="en-US" sz="1700"/>
              <a:t>class Utility</a:t>
            </a:r>
          </a:p>
          <a:p>
            <a:r>
              <a:rPr lang="en-US" sz="1700"/>
              <a:t>{</a:t>
            </a:r>
          </a:p>
          <a:p>
            <a:r>
              <a:rPr lang="en-US" sz="1700"/>
              <a:t>    public void Display&lt;T&gt;(T value)</a:t>
            </a:r>
          </a:p>
          <a:p>
            <a:r>
              <a:rPr lang="en-US" sz="1700"/>
              <a:t>    {</a:t>
            </a:r>
          </a:p>
          <a:p>
            <a:r>
              <a:rPr lang="en-US" sz="1700"/>
              <a:t>        Console.WriteLine($"Value: {value}");</a:t>
            </a:r>
          </a:p>
          <a:p>
            <a:r>
              <a:rPr lang="en-US" sz="1700"/>
              <a:t>    }</a:t>
            </a:r>
          </a:p>
          <a:p>
            <a:r>
              <a:rPr lang="en-US" sz="1700"/>
              <a:t>}</a:t>
            </a:r>
          </a:p>
          <a:p>
            <a:endParaRPr lang="en-US"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200">
                <a:solidFill>
                  <a:srgbClr val="FFFFFF"/>
                </a:solidFill>
              </a:rPr>
              <a:t>Key Differences: Generic vs Non-Generic Collections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F82BB3-755F-E82F-44AF-AB53368A11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9894247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When to Use Each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9D8EDF-D2CF-09CD-2826-60A10830A0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0932671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FA3747-CE3F-FAA2-9B09-00297BC613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7552216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309</Words>
  <Application>Microsoft Office PowerPoint</Application>
  <PresentationFormat>On-screen Show (4:3)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Agenda</vt:lpstr>
      <vt:lpstr>Introduction to Collections</vt:lpstr>
      <vt:lpstr>Generic Collections in C#</vt:lpstr>
      <vt:lpstr>Non-Generic Collections in C#</vt:lpstr>
      <vt:lpstr>Generics in C#</vt:lpstr>
      <vt:lpstr>Example: Generic Method</vt:lpstr>
      <vt:lpstr>Key Differences: Generic vs Non-Generic Collections</vt:lpstr>
      <vt:lpstr>When to Use Each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Harshini Sri</cp:lastModifiedBy>
  <cp:revision>2</cp:revision>
  <dcterms:created xsi:type="dcterms:W3CDTF">2013-01-27T09:14:16Z</dcterms:created>
  <dcterms:modified xsi:type="dcterms:W3CDTF">2025-03-13T07:19:35Z</dcterms:modified>
  <cp:category/>
</cp:coreProperties>
</file>