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StudyMate: An AI-Powered PDF-Based Q&amp;A System for Students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Intelligent Learning Assistant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StudyMate is an AI-powered platform designed to help students learn better. It can read PDFs and provide instant answers to students’ questions.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PDF-based Q&amp;A system</a:t>
            </a:r>
          </a:p>
          <a:p>
            <a:r>
              <a:t>- Instant answers from textbooks and study materials</a:t>
            </a:r>
          </a:p>
          <a:p>
            <a:r>
              <a:t>- AI-driven learning assistance</a:t>
            </a:r>
          </a:p>
          <a:p>
            <a:r>
              <a:t>- 24/7 availability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Upload your study material in PDF format.</a:t>
            </a:r>
          </a:p>
          <a:p>
            <a:r>
              <a:t>2. Ask questions directly to the chatbot.</a:t>
            </a:r>
          </a:p>
          <a:p>
            <a:r>
              <a:t>3. Get instant, relevant answers from the content.</a:t>
            </a:r>
          </a:p>
          <a:p>
            <a:r>
              <a:t>4. Save time and focus on key concepts.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for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Saves time by finding exact answers quickly</a:t>
            </a:r>
          </a:p>
          <a:p>
            <a:r>
              <a:t>- Enhances self-study with AI guidance</a:t>
            </a:r>
          </a:p>
          <a:p>
            <a:r>
              <a:t>- Works as a personal tutor</a:t>
            </a:r>
          </a:p>
          <a:p>
            <a:r>
              <a:t>- Improves learning outcomes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Exam preparation</a:t>
            </a:r>
          </a:p>
          <a:p>
            <a:r>
              <a:t>- Homework assistance</a:t>
            </a:r>
          </a:p>
          <a:p>
            <a:r>
              <a:t>- Research and assignments</a:t>
            </a:r>
          </a:p>
          <a:p>
            <a:r>
              <a:t>- Quick revision before tests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Natural Language Processing (NLP)</a:t>
            </a:r>
          </a:p>
          <a:p>
            <a:r>
              <a:t>- Machine Learning (ML)</a:t>
            </a:r>
          </a:p>
          <a:p>
            <a:r>
              <a:t>- PDF parsing and knowledge extraction</a:t>
            </a:r>
          </a:p>
          <a:p>
            <a:r>
              <a:t>- Conversational AI interfaces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Multi-language support</a:t>
            </a:r>
          </a:p>
          <a:p>
            <a:r>
              <a:t>- Integration with e-learning platforms</a:t>
            </a:r>
          </a:p>
          <a:p>
            <a:r>
              <a:t>- Voice-based interaction</a:t>
            </a:r>
          </a:p>
          <a:p>
            <a:r>
              <a:t>- Smart summarization of study materials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StudyMate empowers students with instant, intelligent, and interactive learning. It is a step towards AI-driven personalized education.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