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10CC27-4EBD-4F28-80B9-2BE2D75CCE85}" v="41" dt="2025-10-28T17:13:49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Kumar" userId="6cc3a7d7128d6f1a" providerId="LiveId" clId="{632A9FFE-ABC6-4A82-A919-245D1EBCA55F}"/>
    <pc:docChg chg="undo custSel addSld delSld modSld">
      <pc:chgData name="Harshit Kumar" userId="6cc3a7d7128d6f1a" providerId="LiveId" clId="{632A9FFE-ABC6-4A82-A919-245D1EBCA55F}" dt="2025-10-28T17:19:47.203" v="425" actId="14100"/>
      <pc:docMkLst>
        <pc:docMk/>
      </pc:docMkLst>
      <pc:sldChg chg="del">
        <pc:chgData name="Harshit Kumar" userId="6cc3a7d7128d6f1a" providerId="LiveId" clId="{632A9FFE-ABC6-4A82-A919-245D1EBCA55F}" dt="2025-10-28T16:50:08.728" v="139" actId="47"/>
        <pc:sldMkLst>
          <pc:docMk/>
          <pc:sldMk cId="555875694" sldId="256"/>
        </pc:sldMkLst>
      </pc:sldChg>
      <pc:sldChg chg="addSp delSp modSp mod modClrScheme chgLayout">
        <pc:chgData name="Harshit Kumar" userId="6cc3a7d7128d6f1a" providerId="LiveId" clId="{632A9FFE-ABC6-4A82-A919-245D1EBCA55F}" dt="2025-10-28T17:09:14.639" v="368" actId="255"/>
        <pc:sldMkLst>
          <pc:docMk/>
          <pc:sldMk cId="2714923129" sldId="257"/>
        </pc:sldMkLst>
        <pc:spChg chg="mod ord">
          <ac:chgData name="Harshit Kumar" userId="6cc3a7d7128d6f1a" providerId="LiveId" clId="{632A9FFE-ABC6-4A82-A919-245D1EBCA55F}" dt="2025-10-28T17:04:02.693" v="284" actId="1076"/>
          <ac:spMkLst>
            <pc:docMk/>
            <pc:sldMk cId="2714923129" sldId="257"/>
            <ac:spMk id="2" creationId="{53E508C1-B7B7-4205-CFC6-3CE5E6C1E562}"/>
          </ac:spMkLst>
        </pc:spChg>
        <pc:spChg chg="del">
          <ac:chgData name="Harshit Kumar" userId="6cc3a7d7128d6f1a" providerId="LiveId" clId="{632A9FFE-ABC6-4A82-A919-245D1EBCA55F}" dt="2025-10-28T16:49:14.149" v="137" actId="931"/>
          <ac:spMkLst>
            <pc:docMk/>
            <pc:sldMk cId="2714923129" sldId="257"/>
            <ac:spMk id="3" creationId="{4DC5EF84-A840-1A55-3992-AA4F3DF29B76}"/>
          </ac:spMkLst>
        </pc:spChg>
        <pc:spChg chg="add mod ord">
          <ac:chgData name="Harshit Kumar" userId="6cc3a7d7128d6f1a" providerId="LiveId" clId="{632A9FFE-ABC6-4A82-A919-245D1EBCA55F}" dt="2025-10-28T17:04:13.287" v="286" actId="1076"/>
          <ac:spMkLst>
            <pc:docMk/>
            <pc:sldMk cId="2714923129" sldId="257"/>
            <ac:spMk id="6" creationId="{8DF5E579-03CE-4D92-BB1A-D0686EFC81B2}"/>
          </ac:spMkLst>
        </pc:spChg>
        <pc:spChg chg="add del mod">
          <ac:chgData name="Harshit Kumar" userId="6cc3a7d7128d6f1a" providerId="LiveId" clId="{632A9FFE-ABC6-4A82-A919-245D1EBCA55F}" dt="2025-10-28T17:07:12.135" v="318" actId="1076"/>
          <ac:spMkLst>
            <pc:docMk/>
            <pc:sldMk cId="2714923129" sldId="257"/>
            <ac:spMk id="7" creationId="{3C2ED9D1-8712-F460-54E6-C74D7A9450FA}"/>
          </ac:spMkLst>
        </pc:spChg>
        <pc:spChg chg="add mod">
          <ac:chgData name="Harshit Kumar" userId="6cc3a7d7128d6f1a" providerId="LiveId" clId="{632A9FFE-ABC6-4A82-A919-245D1EBCA55F}" dt="2025-10-28T17:09:14.639" v="368" actId="255"/>
          <ac:spMkLst>
            <pc:docMk/>
            <pc:sldMk cId="2714923129" sldId="257"/>
            <ac:spMk id="14" creationId="{A6E2A27F-CCD0-2FBB-D4AC-C50303798F8A}"/>
          </ac:spMkLst>
        </pc:spChg>
        <pc:picChg chg="add mod ord">
          <ac:chgData name="Harshit Kumar" userId="6cc3a7d7128d6f1a" providerId="LiveId" clId="{632A9FFE-ABC6-4A82-A919-245D1EBCA55F}" dt="2025-10-28T17:04:06.729" v="285" actId="1076"/>
          <ac:picMkLst>
            <pc:docMk/>
            <pc:sldMk cId="2714923129" sldId="257"/>
            <ac:picMk id="5" creationId="{FDE740D8-9670-DBA4-5FDE-4EA16DF1D7AE}"/>
          </ac:picMkLst>
        </pc:picChg>
        <pc:picChg chg="add mod">
          <ac:chgData name="Harshit Kumar" userId="6cc3a7d7128d6f1a" providerId="LiveId" clId="{632A9FFE-ABC6-4A82-A919-245D1EBCA55F}" dt="2025-10-28T17:07:23.523" v="321" actId="1076"/>
          <ac:picMkLst>
            <pc:docMk/>
            <pc:sldMk cId="2714923129" sldId="257"/>
            <ac:picMk id="9" creationId="{A0BC2478-9A77-0FE9-3D76-C859243BC81F}"/>
          </ac:picMkLst>
        </pc:picChg>
        <pc:picChg chg="add mod">
          <ac:chgData name="Harshit Kumar" userId="6cc3a7d7128d6f1a" providerId="LiveId" clId="{632A9FFE-ABC6-4A82-A919-245D1EBCA55F}" dt="2025-10-28T17:08:01.966" v="326" actId="14100"/>
          <ac:picMkLst>
            <pc:docMk/>
            <pc:sldMk cId="2714923129" sldId="257"/>
            <ac:picMk id="11" creationId="{188890CB-6164-A4A2-836C-F7758F85DF7F}"/>
          </ac:picMkLst>
        </pc:picChg>
        <pc:picChg chg="add mod">
          <ac:chgData name="Harshit Kumar" userId="6cc3a7d7128d6f1a" providerId="LiveId" clId="{632A9FFE-ABC6-4A82-A919-245D1EBCA55F}" dt="2025-10-28T17:08:12.023" v="328" actId="1076"/>
          <ac:picMkLst>
            <pc:docMk/>
            <pc:sldMk cId="2714923129" sldId="257"/>
            <ac:picMk id="13" creationId="{C250E2AD-93A5-924E-0EA2-BAA6A07CC256}"/>
          </ac:picMkLst>
        </pc:picChg>
      </pc:sldChg>
      <pc:sldChg chg="addSp delSp modSp mod">
        <pc:chgData name="Harshit Kumar" userId="6cc3a7d7128d6f1a" providerId="LiveId" clId="{632A9FFE-ABC6-4A82-A919-245D1EBCA55F}" dt="2025-10-28T16:46:00.149" v="124" actId="123"/>
        <pc:sldMkLst>
          <pc:docMk/>
          <pc:sldMk cId="2700896500" sldId="258"/>
        </pc:sldMkLst>
        <pc:spChg chg="mod">
          <ac:chgData name="Harshit Kumar" userId="6cc3a7d7128d6f1a" providerId="LiveId" clId="{632A9FFE-ABC6-4A82-A919-245D1EBCA55F}" dt="2025-10-28T16:46:00.149" v="124" actId="123"/>
          <ac:spMkLst>
            <pc:docMk/>
            <pc:sldMk cId="2700896500" sldId="258"/>
            <ac:spMk id="3" creationId="{43993DEE-EA6A-5169-972E-00F31AF8B7AD}"/>
          </ac:spMkLst>
        </pc:spChg>
        <pc:graphicFrameChg chg="del mod modGraphic">
          <ac:chgData name="Harshit Kumar" userId="6cc3a7d7128d6f1a" providerId="LiveId" clId="{632A9FFE-ABC6-4A82-A919-245D1EBCA55F}" dt="2025-10-28T16:44:39.771" v="111" actId="21"/>
          <ac:graphicFrameMkLst>
            <pc:docMk/>
            <pc:sldMk cId="2700896500" sldId="258"/>
            <ac:graphicFrameMk id="4" creationId="{6D7BC27E-2DA2-DEAB-104F-45AE32C93C2F}"/>
          </ac:graphicFrameMkLst>
        </pc:graphicFrameChg>
        <pc:graphicFrameChg chg="add mod modGraphic">
          <ac:chgData name="Harshit Kumar" userId="6cc3a7d7128d6f1a" providerId="LiveId" clId="{632A9FFE-ABC6-4A82-A919-245D1EBCA55F}" dt="2025-10-28T16:40:37.423" v="8"/>
          <ac:graphicFrameMkLst>
            <pc:docMk/>
            <pc:sldMk cId="2700896500" sldId="258"/>
            <ac:graphicFrameMk id="5" creationId="{A23F939A-1785-A83B-7CA5-8F61EA2AAAAB}"/>
          </ac:graphicFrameMkLst>
        </pc:graphicFrameChg>
        <pc:graphicFrameChg chg="add mod modGraphic">
          <ac:chgData name="Harshit Kumar" userId="6cc3a7d7128d6f1a" providerId="LiveId" clId="{632A9FFE-ABC6-4A82-A919-245D1EBCA55F}" dt="2025-10-28T16:44:58.909" v="116" actId="1076"/>
          <ac:graphicFrameMkLst>
            <pc:docMk/>
            <pc:sldMk cId="2700896500" sldId="258"/>
            <ac:graphicFrameMk id="6" creationId="{F328B3B5-0DAE-3322-3D6A-BB64D418F806}"/>
          </ac:graphicFrameMkLst>
        </pc:graphicFrameChg>
      </pc:sldChg>
      <pc:sldChg chg="modSp mod">
        <pc:chgData name="Harshit Kumar" userId="6cc3a7d7128d6f1a" providerId="LiveId" clId="{632A9FFE-ABC6-4A82-A919-245D1EBCA55F}" dt="2025-10-28T17:19:04.458" v="423" actId="255"/>
        <pc:sldMkLst>
          <pc:docMk/>
          <pc:sldMk cId="2639291778" sldId="259"/>
        </pc:sldMkLst>
        <pc:spChg chg="mod">
          <ac:chgData name="Harshit Kumar" userId="6cc3a7d7128d6f1a" providerId="LiveId" clId="{632A9FFE-ABC6-4A82-A919-245D1EBCA55F}" dt="2025-10-28T17:10:28.394" v="369" actId="1076"/>
          <ac:spMkLst>
            <pc:docMk/>
            <pc:sldMk cId="2639291778" sldId="259"/>
            <ac:spMk id="2" creationId="{94A5F3CE-371E-2A02-54DE-066F39C27761}"/>
          </ac:spMkLst>
        </pc:spChg>
        <pc:spChg chg="mod">
          <ac:chgData name="Harshit Kumar" userId="6cc3a7d7128d6f1a" providerId="LiveId" clId="{632A9FFE-ABC6-4A82-A919-245D1EBCA55F}" dt="2025-10-28T17:19:04.458" v="423" actId="255"/>
          <ac:spMkLst>
            <pc:docMk/>
            <pc:sldMk cId="2639291778" sldId="259"/>
            <ac:spMk id="3" creationId="{9DFD60B0-F0A8-F3D2-F4EF-F1B0161ED98F}"/>
          </ac:spMkLst>
        </pc:spChg>
        <pc:graphicFrameChg chg="mod">
          <ac:chgData name="Harshit Kumar" userId="6cc3a7d7128d6f1a" providerId="LiveId" clId="{632A9FFE-ABC6-4A82-A919-245D1EBCA55F}" dt="2025-10-28T17:11:00.511" v="371" actId="1076"/>
          <ac:graphicFrameMkLst>
            <pc:docMk/>
            <pc:sldMk cId="2639291778" sldId="259"/>
            <ac:graphicFrameMk id="4" creationId="{36E7266A-2CC2-8272-438F-81E9E8529F4F}"/>
          </ac:graphicFrameMkLst>
        </pc:graphicFrameChg>
      </pc:sldChg>
      <pc:sldChg chg="modSp mod">
        <pc:chgData name="Harshit Kumar" userId="6cc3a7d7128d6f1a" providerId="LiveId" clId="{632A9FFE-ABC6-4A82-A919-245D1EBCA55F}" dt="2025-10-28T17:11:41.557" v="377" actId="20577"/>
        <pc:sldMkLst>
          <pc:docMk/>
          <pc:sldMk cId="1467029045" sldId="260"/>
        </pc:sldMkLst>
        <pc:spChg chg="mod">
          <ac:chgData name="Harshit Kumar" userId="6cc3a7d7128d6f1a" providerId="LiveId" clId="{632A9FFE-ABC6-4A82-A919-245D1EBCA55F}" dt="2025-10-28T17:11:41.557" v="377" actId="20577"/>
          <ac:spMkLst>
            <pc:docMk/>
            <pc:sldMk cId="1467029045" sldId="260"/>
            <ac:spMk id="5" creationId="{6CA8BDAA-C6FE-C9B2-95E0-F2C50C3F5D6E}"/>
          </ac:spMkLst>
        </pc:spChg>
        <pc:picChg chg="mod">
          <ac:chgData name="Harshit Kumar" userId="6cc3a7d7128d6f1a" providerId="LiveId" clId="{632A9FFE-ABC6-4A82-A919-245D1EBCA55F}" dt="2025-10-28T17:11:22.585" v="373" actId="1076"/>
          <ac:picMkLst>
            <pc:docMk/>
            <pc:sldMk cId="1467029045" sldId="260"/>
            <ac:picMk id="2050" creationId="{8A61D68E-6431-12D1-A515-92352901FF78}"/>
          </ac:picMkLst>
        </pc:picChg>
        <pc:picChg chg="mod">
          <ac:chgData name="Harshit Kumar" userId="6cc3a7d7128d6f1a" providerId="LiveId" clId="{632A9FFE-ABC6-4A82-A919-245D1EBCA55F}" dt="2025-10-28T17:11:31.832" v="375" actId="1076"/>
          <ac:picMkLst>
            <pc:docMk/>
            <pc:sldMk cId="1467029045" sldId="260"/>
            <ac:picMk id="2058" creationId="{A3AEAEBF-8131-1833-3730-F42080C35358}"/>
          </ac:picMkLst>
        </pc:picChg>
      </pc:sldChg>
      <pc:sldChg chg="modSp mod">
        <pc:chgData name="Harshit Kumar" userId="6cc3a7d7128d6f1a" providerId="LiveId" clId="{632A9FFE-ABC6-4A82-A919-245D1EBCA55F}" dt="2025-10-28T17:18:04.432" v="422" actId="2711"/>
        <pc:sldMkLst>
          <pc:docMk/>
          <pc:sldMk cId="3255006514" sldId="261"/>
        </pc:sldMkLst>
        <pc:spChg chg="mod">
          <ac:chgData name="Harshit Kumar" userId="6cc3a7d7128d6f1a" providerId="LiveId" clId="{632A9FFE-ABC6-4A82-A919-245D1EBCA55F}" dt="2025-10-28T17:17:08.539" v="421" actId="1076"/>
          <ac:spMkLst>
            <pc:docMk/>
            <pc:sldMk cId="3255006514" sldId="261"/>
            <ac:spMk id="2" creationId="{33A4A96C-B72C-E809-87BB-8F9D1F3CC586}"/>
          </ac:spMkLst>
        </pc:spChg>
        <pc:spChg chg="mod">
          <ac:chgData name="Harshit Kumar" userId="6cc3a7d7128d6f1a" providerId="LiveId" clId="{632A9FFE-ABC6-4A82-A919-245D1EBCA55F}" dt="2025-10-28T17:18:04.432" v="422" actId="2711"/>
          <ac:spMkLst>
            <pc:docMk/>
            <pc:sldMk cId="3255006514" sldId="261"/>
            <ac:spMk id="4" creationId="{5AE009B0-A67F-9F34-2941-2EB55AAE08F2}"/>
          </ac:spMkLst>
        </pc:spChg>
        <pc:graphicFrameChg chg="mod">
          <ac:chgData name="Harshit Kumar" userId="6cc3a7d7128d6f1a" providerId="LiveId" clId="{632A9FFE-ABC6-4A82-A919-245D1EBCA55F}" dt="2025-10-28T17:12:06.405" v="381" actId="1076"/>
          <ac:graphicFrameMkLst>
            <pc:docMk/>
            <pc:sldMk cId="3255006514" sldId="261"/>
            <ac:graphicFrameMk id="5" creationId="{C6F418F3-1513-E825-D932-A9B41F115B43}"/>
          </ac:graphicFrameMkLst>
        </pc:graphicFrameChg>
      </pc:sldChg>
      <pc:sldChg chg="modSp mod">
        <pc:chgData name="Harshit Kumar" userId="6cc3a7d7128d6f1a" providerId="LiveId" clId="{632A9FFE-ABC6-4A82-A919-245D1EBCA55F}" dt="2025-10-28T17:13:13.562" v="395" actId="6549"/>
        <pc:sldMkLst>
          <pc:docMk/>
          <pc:sldMk cId="3257120856" sldId="262"/>
        </pc:sldMkLst>
        <pc:spChg chg="mod">
          <ac:chgData name="Harshit Kumar" userId="6cc3a7d7128d6f1a" providerId="LiveId" clId="{632A9FFE-ABC6-4A82-A919-245D1EBCA55F}" dt="2025-10-28T17:12:22.895" v="383" actId="1076"/>
          <ac:spMkLst>
            <pc:docMk/>
            <pc:sldMk cId="3257120856" sldId="262"/>
            <ac:spMk id="2" creationId="{66C78B5A-B4B7-A237-2A30-67E149187115}"/>
          </ac:spMkLst>
        </pc:spChg>
        <pc:spChg chg="mod">
          <ac:chgData name="Harshit Kumar" userId="6cc3a7d7128d6f1a" providerId="LiveId" clId="{632A9FFE-ABC6-4A82-A919-245D1EBCA55F}" dt="2025-10-28T17:13:13.562" v="395" actId="6549"/>
          <ac:spMkLst>
            <pc:docMk/>
            <pc:sldMk cId="3257120856" sldId="262"/>
            <ac:spMk id="5" creationId="{415B1D07-4C34-212A-3516-0ADB2F8AB58A}"/>
          </ac:spMkLst>
        </pc:spChg>
        <pc:graphicFrameChg chg="mod">
          <ac:chgData name="Harshit Kumar" userId="6cc3a7d7128d6f1a" providerId="LiveId" clId="{632A9FFE-ABC6-4A82-A919-245D1EBCA55F}" dt="2025-10-28T17:13:05.787" v="394" actId="1076"/>
          <ac:graphicFrameMkLst>
            <pc:docMk/>
            <pc:sldMk cId="3257120856" sldId="262"/>
            <ac:graphicFrameMk id="6" creationId="{6AB389AC-BB92-A9F5-4EF7-FD6190FADEFE}"/>
          </ac:graphicFrameMkLst>
        </pc:graphicFrameChg>
        <pc:picChg chg="mod">
          <ac:chgData name="Harshit Kumar" userId="6cc3a7d7128d6f1a" providerId="LiveId" clId="{632A9FFE-ABC6-4A82-A919-245D1EBCA55F}" dt="2025-10-28T17:12:40.859" v="389" actId="1076"/>
          <ac:picMkLst>
            <pc:docMk/>
            <pc:sldMk cId="3257120856" sldId="262"/>
            <ac:picMk id="4098" creationId="{D6571DAD-5EB7-1D16-1227-E1794D775A6E}"/>
          </ac:picMkLst>
        </pc:picChg>
      </pc:sldChg>
      <pc:sldChg chg="modSp mod">
        <pc:chgData name="Harshit Kumar" userId="6cc3a7d7128d6f1a" providerId="LiveId" clId="{632A9FFE-ABC6-4A82-A919-245D1EBCA55F}" dt="2025-10-28T17:14:01.127" v="402" actId="1076"/>
        <pc:sldMkLst>
          <pc:docMk/>
          <pc:sldMk cId="2906628162" sldId="263"/>
        </pc:sldMkLst>
        <pc:spChg chg="mod">
          <ac:chgData name="Harshit Kumar" userId="6cc3a7d7128d6f1a" providerId="LiveId" clId="{632A9FFE-ABC6-4A82-A919-245D1EBCA55F}" dt="2025-10-28T17:13:43.955" v="400" actId="14100"/>
          <ac:spMkLst>
            <pc:docMk/>
            <pc:sldMk cId="2906628162" sldId="263"/>
            <ac:spMk id="2" creationId="{7D059B5D-E9D2-7264-3A07-52FA4FA1E211}"/>
          </ac:spMkLst>
        </pc:spChg>
        <pc:graphicFrameChg chg="mod">
          <ac:chgData name="Harshit Kumar" userId="6cc3a7d7128d6f1a" providerId="LiveId" clId="{632A9FFE-ABC6-4A82-A919-245D1EBCA55F}" dt="2025-10-28T17:14:01.127" v="402" actId="1076"/>
          <ac:graphicFrameMkLst>
            <pc:docMk/>
            <pc:sldMk cId="2906628162" sldId="263"/>
            <ac:graphicFrameMk id="4" creationId="{E289C230-B532-0579-DB66-1435B5C166F5}"/>
          </ac:graphicFrameMkLst>
        </pc:graphicFrameChg>
      </pc:sldChg>
      <pc:sldChg chg="delSp modSp new mod modClrScheme chgLayout">
        <pc:chgData name="Harshit Kumar" userId="6cc3a7d7128d6f1a" providerId="LiveId" clId="{632A9FFE-ABC6-4A82-A919-245D1EBCA55F}" dt="2025-10-28T17:15:58.615" v="420" actId="1076"/>
        <pc:sldMkLst>
          <pc:docMk/>
          <pc:sldMk cId="1685468929" sldId="264"/>
        </pc:sldMkLst>
        <pc:spChg chg="mod ord">
          <ac:chgData name="Harshit Kumar" userId="6cc3a7d7128d6f1a" providerId="LiveId" clId="{632A9FFE-ABC6-4A82-A919-245D1EBCA55F}" dt="2025-10-28T17:15:58.615" v="420" actId="1076"/>
          <ac:spMkLst>
            <pc:docMk/>
            <pc:sldMk cId="1685468929" sldId="264"/>
            <ac:spMk id="2" creationId="{B3207EBB-8DA7-621C-DC6D-4744EF18D899}"/>
          </ac:spMkLst>
        </pc:spChg>
        <pc:spChg chg="del mod">
          <ac:chgData name="Harshit Kumar" userId="6cc3a7d7128d6f1a" providerId="LiveId" clId="{632A9FFE-ABC6-4A82-A919-245D1EBCA55F}" dt="2025-10-28T17:15:24.544" v="414" actId="700"/>
          <ac:spMkLst>
            <pc:docMk/>
            <pc:sldMk cId="1685468929" sldId="264"/>
            <ac:spMk id="3" creationId="{919F9EDA-DB0D-0972-D311-2622F77056DD}"/>
          </ac:spMkLst>
        </pc:spChg>
      </pc:sldChg>
      <pc:sldChg chg="addSp delSp modSp new mod">
        <pc:chgData name="Harshit Kumar" userId="6cc3a7d7128d6f1a" providerId="LiveId" clId="{632A9FFE-ABC6-4A82-A919-245D1EBCA55F}" dt="2025-10-28T17:19:47.203" v="425" actId="14100"/>
        <pc:sldMkLst>
          <pc:docMk/>
          <pc:sldMk cId="4129000525" sldId="265"/>
        </pc:sldMkLst>
        <pc:spChg chg="mod">
          <ac:chgData name="Harshit Kumar" userId="6cc3a7d7128d6f1a" providerId="LiveId" clId="{632A9FFE-ABC6-4A82-A919-245D1EBCA55F}" dt="2025-10-28T17:13:30.634" v="398" actId="1076"/>
          <ac:spMkLst>
            <pc:docMk/>
            <pc:sldMk cId="4129000525" sldId="265"/>
            <ac:spMk id="2" creationId="{1B3A942F-51F1-07AF-F21B-A4F9B7B128A3}"/>
          </ac:spMkLst>
        </pc:spChg>
        <pc:spChg chg="del">
          <ac:chgData name="Harshit Kumar" userId="6cc3a7d7128d6f1a" providerId="LiveId" clId="{632A9FFE-ABC6-4A82-A919-245D1EBCA55F}" dt="2025-10-28T16:51:23.835" v="174" actId="931"/>
          <ac:spMkLst>
            <pc:docMk/>
            <pc:sldMk cId="4129000525" sldId="265"/>
            <ac:spMk id="3" creationId="{B1C49DA9-0929-17D7-4146-65AE630B0AAB}"/>
          </ac:spMkLst>
        </pc:spChg>
        <pc:spChg chg="add mod">
          <ac:chgData name="Harshit Kumar" userId="6cc3a7d7128d6f1a" providerId="LiveId" clId="{632A9FFE-ABC6-4A82-A919-245D1EBCA55F}" dt="2025-10-28T17:19:47.203" v="425" actId="14100"/>
          <ac:spMkLst>
            <pc:docMk/>
            <pc:sldMk cId="4129000525" sldId="265"/>
            <ac:spMk id="6" creationId="{00427A7D-4B2A-A3FF-13AA-BA5AEC46F042}"/>
          </ac:spMkLst>
        </pc:spChg>
        <pc:picChg chg="add mod">
          <ac:chgData name="Harshit Kumar" userId="6cc3a7d7128d6f1a" providerId="LiveId" clId="{632A9FFE-ABC6-4A82-A919-245D1EBCA55F}" dt="2025-10-28T16:53:25.065" v="211" actId="1076"/>
          <ac:picMkLst>
            <pc:docMk/>
            <pc:sldMk cId="4129000525" sldId="265"/>
            <ac:picMk id="5" creationId="{8B84A426-C8EB-6570-6641-5AB7340BE51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84F8C5-3D77-42F3-9AE1-5E10931B34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D29EBA-7E47-4158-9FE1-42F7FE707AF6}">
      <dgm:prSet/>
      <dgm:spPr/>
      <dgm:t>
        <a:bodyPr/>
        <a:lstStyle/>
        <a:p>
          <a:r>
            <a:rPr lang="en-US" b="1"/>
            <a:t>Key Insights:</a:t>
          </a:r>
          <a:endParaRPr lang="en-IN"/>
        </a:p>
      </dgm:t>
    </dgm:pt>
    <dgm:pt modelId="{B8B97CE5-47CA-46E6-920B-FD0D0B9E6550}" type="parTrans" cxnId="{D5E247BD-953D-40B1-8CBB-76CCF56E36F5}">
      <dgm:prSet/>
      <dgm:spPr/>
      <dgm:t>
        <a:bodyPr/>
        <a:lstStyle/>
        <a:p>
          <a:endParaRPr lang="en-IN"/>
        </a:p>
      </dgm:t>
    </dgm:pt>
    <dgm:pt modelId="{5F34480C-A814-4387-8C86-E622DE404CD6}" type="sibTrans" cxnId="{D5E247BD-953D-40B1-8CBB-76CCF56E36F5}">
      <dgm:prSet/>
      <dgm:spPr/>
      <dgm:t>
        <a:bodyPr/>
        <a:lstStyle/>
        <a:p>
          <a:endParaRPr lang="en-IN"/>
        </a:p>
      </dgm:t>
    </dgm:pt>
    <dgm:pt modelId="{07204871-F13E-423F-91EA-2B2B1186B978}">
      <dgm:prSet/>
      <dgm:spPr/>
      <dgm:t>
        <a:bodyPr/>
        <a:lstStyle/>
        <a:p>
          <a:r>
            <a:rPr lang="en-US" b="1" dirty="0"/>
            <a:t>Card Payments Dominate (73%)</a:t>
          </a:r>
          <a:r>
            <a:rPr lang="en-US" dirty="0"/>
            <a:t> → Encourage digital   discounts or loyalty programs.</a:t>
          </a:r>
          <a:endParaRPr lang="en-IN" dirty="0"/>
        </a:p>
      </dgm:t>
    </dgm:pt>
    <dgm:pt modelId="{4A35948F-68E1-46B1-9C23-D4F9705D56DE}" type="parTrans" cxnId="{6779871B-EB12-4EBC-AFFB-B458E56DCFC7}">
      <dgm:prSet/>
      <dgm:spPr/>
      <dgm:t>
        <a:bodyPr/>
        <a:lstStyle/>
        <a:p>
          <a:endParaRPr lang="en-IN"/>
        </a:p>
      </dgm:t>
    </dgm:pt>
    <dgm:pt modelId="{26DD256E-67B5-49A1-93FC-B9092E708A58}" type="sibTrans" cxnId="{6779871B-EB12-4EBC-AFFB-B458E56DCFC7}">
      <dgm:prSet/>
      <dgm:spPr/>
      <dgm:t>
        <a:bodyPr/>
        <a:lstStyle/>
        <a:p>
          <a:endParaRPr lang="en-IN"/>
        </a:p>
      </dgm:t>
    </dgm:pt>
    <dgm:pt modelId="{CBC67594-F17B-46BD-A01A-89CC4AEC8527}">
      <dgm:prSet/>
      <dgm:spPr/>
      <dgm:t>
        <a:bodyPr/>
        <a:lstStyle/>
        <a:p>
          <a:r>
            <a:rPr lang="en-US" b="1" dirty="0"/>
            <a:t>1–2 Passengers Common</a:t>
          </a:r>
          <a:r>
            <a:rPr lang="en-US" dirty="0"/>
            <a:t> → Opportunity to promote ride-sharing or pooling options.</a:t>
          </a:r>
          <a:endParaRPr lang="en-IN" dirty="0"/>
        </a:p>
      </dgm:t>
    </dgm:pt>
    <dgm:pt modelId="{6A73C8F2-0779-4DDB-9733-EB4EE647E9A7}" type="parTrans" cxnId="{F0F53982-309F-4CF2-BFE4-323DB7E9BC5F}">
      <dgm:prSet/>
      <dgm:spPr/>
      <dgm:t>
        <a:bodyPr/>
        <a:lstStyle/>
        <a:p>
          <a:endParaRPr lang="en-IN"/>
        </a:p>
      </dgm:t>
    </dgm:pt>
    <dgm:pt modelId="{8C102CA8-1BDB-4BD8-9247-8345E71A29D1}" type="sibTrans" cxnId="{F0F53982-309F-4CF2-BFE4-323DB7E9BC5F}">
      <dgm:prSet/>
      <dgm:spPr/>
      <dgm:t>
        <a:bodyPr/>
        <a:lstStyle/>
        <a:p>
          <a:endParaRPr lang="en-IN"/>
        </a:p>
      </dgm:t>
    </dgm:pt>
    <dgm:pt modelId="{B233B352-A275-4E28-A04C-BB01E41EC865}">
      <dgm:prSet/>
      <dgm:spPr/>
      <dgm:t>
        <a:bodyPr/>
        <a:lstStyle/>
        <a:p>
          <a:r>
            <a:rPr lang="en-US" b="1" dirty="0"/>
            <a:t>Fare-Distance Consistency</a:t>
          </a:r>
          <a:r>
            <a:rPr lang="en-US" dirty="0"/>
            <a:t> → Reinforces transparent pricing, can be highlighted in marketing.</a:t>
          </a:r>
          <a:endParaRPr lang="en-IN" dirty="0"/>
        </a:p>
      </dgm:t>
    </dgm:pt>
    <dgm:pt modelId="{3BBF9DCD-BA1C-4A28-A6A6-A23BC3F2D288}" type="parTrans" cxnId="{3C549DA4-4394-48D9-B34C-4E2A0CDB702D}">
      <dgm:prSet/>
      <dgm:spPr/>
      <dgm:t>
        <a:bodyPr/>
        <a:lstStyle/>
        <a:p>
          <a:endParaRPr lang="en-IN"/>
        </a:p>
      </dgm:t>
    </dgm:pt>
    <dgm:pt modelId="{95F95184-1704-450F-949F-444F20F6AEDC}" type="sibTrans" cxnId="{3C549DA4-4394-48D9-B34C-4E2A0CDB702D}">
      <dgm:prSet/>
      <dgm:spPr/>
      <dgm:t>
        <a:bodyPr/>
        <a:lstStyle/>
        <a:p>
          <a:endParaRPr lang="en-IN"/>
        </a:p>
      </dgm:t>
    </dgm:pt>
    <dgm:pt modelId="{485CF113-725C-467C-8067-A001DEC4F489}">
      <dgm:prSet/>
      <dgm:spPr/>
      <dgm:t>
        <a:bodyPr/>
        <a:lstStyle/>
        <a:p>
          <a:r>
            <a:rPr lang="en-US" b="1"/>
            <a:t>High Fares for Card Trips</a:t>
          </a:r>
          <a:r>
            <a:rPr lang="en-US"/>
            <a:t> → Possibly due to business or airport rides; target corporate plans.</a:t>
          </a:r>
          <a:endParaRPr lang="en-IN"/>
        </a:p>
      </dgm:t>
    </dgm:pt>
    <dgm:pt modelId="{901A4FA0-96A7-477E-B6CF-B553CCB9F08B}" type="parTrans" cxnId="{40B9A6FE-20AA-4387-85CC-F589375DACBE}">
      <dgm:prSet/>
      <dgm:spPr/>
      <dgm:t>
        <a:bodyPr/>
        <a:lstStyle/>
        <a:p>
          <a:endParaRPr lang="en-IN"/>
        </a:p>
      </dgm:t>
    </dgm:pt>
    <dgm:pt modelId="{D3ADB250-6C5E-4507-8293-6BB89FDE2728}" type="sibTrans" cxnId="{40B9A6FE-20AA-4387-85CC-F589375DACBE}">
      <dgm:prSet/>
      <dgm:spPr/>
      <dgm:t>
        <a:bodyPr/>
        <a:lstStyle/>
        <a:p>
          <a:endParaRPr lang="en-IN"/>
        </a:p>
      </dgm:t>
    </dgm:pt>
    <dgm:pt modelId="{C34D85F2-5799-456A-B9EB-E7C6B013BFC7}">
      <dgm:prSet/>
      <dgm:spPr/>
      <dgm:t>
        <a:bodyPr/>
        <a:lstStyle/>
        <a:p>
          <a:r>
            <a:rPr lang="en-US" b="1" dirty="0"/>
            <a:t>Short Trips Most Frequent</a:t>
          </a:r>
          <a:r>
            <a:rPr lang="en-US" dirty="0"/>
            <a:t> → Add micro-ride promotions (below 3 miles).</a:t>
          </a:r>
          <a:endParaRPr lang="en-IN" dirty="0"/>
        </a:p>
      </dgm:t>
    </dgm:pt>
    <dgm:pt modelId="{08E055D4-9040-4BC4-A93F-0B35B34060D9}" type="parTrans" cxnId="{21D12063-C528-4BD4-A912-06942F5A2BD5}">
      <dgm:prSet/>
      <dgm:spPr/>
      <dgm:t>
        <a:bodyPr/>
        <a:lstStyle/>
        <a:p>
          <a:endParaRPr lang="en-IN"/>
        </a:p>
      </dgm:t>
    </dgm:pt>
    <dgm:pt modelId="{8036F8A5-2DBD-462E-A7A9-A27EF5419735}" type="sibTrans" cxnId="{21D12063-C528-4BD4-A912-06942F5A2BD5}">
      <dgm:prSet/>
      <dgm:spPr/>
      <dgm:t>
        <a:bodyPr/>
        <a:lstStyle/>
        <a:p>
          <a:endParaRPr lang="en-IN"/>
        </a:p>
      </dgm:t>
    </dgm:pt>
    <dgm:pt modelId="{58E23350-6BD4-4092-BA62-F707611AFE8C}">
      <dgm:prSet/>
      <dgm:spPr/>
      <dgm:t>
        <a:bodyPr/>
        <a:lstStyle/>
        <a:p>
          <a:r>
            <a:rPr lang="en-US" b="1"/>
            <a:t>Recommendations:</a:t>
          </a:r>
          <a:endParaRPr lang="en-IN"/>
        </a:p>
      </dgm:t>
    </dgm:pt>
    <dgm:pt modelId="{63B1BDD4-5865-4F3E-99BA-6DB795B58CDC}" type="parTrans" cxnId="{3D8B72DB-8B6C-410C-8857-73D616D5B1CF}">
      <dgm:prSet/>
      <dgm:spPr/>
      <dgm:t>
        <a:bodyPr/>
        <a:lstStyle/>
        <a:p>
          <a:endParaRPr lang="en-IN"/>
        </a:p>
      </dgm:t>
    </dgm:pt>
    <dgm:pt modelId="{656026AC-501E-4879-A0D5-7F12F2DEF3F0}" type="sibTrans" cxnId="{3D8B72DB-8B6C-410C-8857-73D616D5B1CF}">
      <dgm:prSet/>
      <dgm:spPr/>
      <dgm:t>
        <a:bodyPr/>
        <a:lstStyle/>
        <a:p>
          <a:endParaRPr lang="en-IN"/>
        </a:p>
      </dgm:t>
    </dgm:pt>
    <dgm:pt modelId="{C3493CCC-2EE8-4EF1-8373-54551610E8BD}">
      <dgm:prSet/>
      <dgm:spPr/>
      <dgm:t>
        <a:bodyPr/>
        <a:lstStyle/>
        <a:p>
          <a:r>
            <a:rPr lang="en-US"/>
            <a:t>Develop targeted offers for frequent solo riders.</a:t>
          </a:r>
          <a:endParaRPr lang="en-IN"/>
        </a:p>
      </dgm:t>
    </dgm:pt>
    <dgm:pt modelId="{1CED50B3-10FE-4CFF-BE48-CBFFCB1B8A4D}" type="parTrans" cxnId="{13D0158A-815F-4456-BE31-4ECFFAA89850}">
      <dgm:prSet/>
      <dgm:spPr/>
      <dgm:t>
        <a:bodyPr/>
        <a:lstStyle/>
        <a:p>
          <a:endParaRPr lang="en-IN"/>
        </a:p>
      </dgm:t>
    </dgm:pt>
    <dgm:pt modelId="{584C5AB7-58DE-43EB-B262-986947B40CB1}" type="sibTrans" cxnId="{13D0158A-815F-4456-BE31-4ECFFAA89850}">
      <dgm:prSet/>
      <dgm:spPr/>
      <dgm:t>
        <a:bodyPr/>
        <a:lstStyle/>
        <a:p>
          <a:endParaRPr lang="en-IN"/>
        </a:p>
      </dgm:t>
    </dgm:pt>
    <dgm:pt modelId="{9C612795-3967-4010-BDE4-7A26FC10276F}">
      <dgm:prSet/>
      <dgm:spPr/>
      <dgm:t>
        <a:bodyPr/>
        <a:lstStyle/>
        <a:p>
          <a:r>
            <a:rPr lang="en-US"/>
            <a:t>Encourage more card transactions for operational transparency.</a:t>
          </a:r>
          <a:endParaRPr lang="en-IN"/>
        </a:p>
      </dgm:t>
    </dgm:pt>
    <dgm:pt modelId="{EE8C8739-EAD6-4472-AD0C-DDB10D1FD840}" type="parTrans" cxnId="{874DF41F-332C-4749-A7E6-DE191C680BFE}">
      <dgm:prSet/>
      <dgm:spPr/>
      <dgm:t>
        <a:bodyPr/>
        <a:lstStyle/>
        <a:p>
          <a:endParaRPr lang="en-IN"/>
        </a:p>
      </dgm:t>
    </dgm:pt>
    <dgm:pt modelId="{88A0D43B-186B-4B45-BAF6-76856192D470}" type="sibTrans" cxnId="{874DF41F-332C-4749-A7E6-DE191C680BFE}">
      <dgm:prSet/>
      <dgm:spPr/>
      <dgm:t>
        <a:bodyPr/>
        <a:lstStyle/>
        <a:p>
          <a:endParaRPr lang="en-IN"/>
        </a:p>
      </dgm:t>
    </dgm:pt>
    <dgm:pt modelId="{4600C94A-14EE-4B2F-8E0B-6122B3778FA7}">
      <dgm:prSet/>
      <dgm:spPr/>
      <dgm:t>
        <a:bodyPr/>
        <a:lstStyle/>
        <a:p>
          <a:r>
            <a:rPr lang="en-US"/>
            <a:t>Analyze time-of-day trends next to optimize driver allocation.</a:t>
          </a:r>
          <a:endParaRPr lang="en-IN"/>
        </a:p>
      </dgm:t>
    </dgm:pt>
    <dgm:pt modelId="{2ED482BE-F7F0-4B25-B99F-73EC111EEA18}" type="parTrans" cxnId="{1358FDB3-ED1D-4879-A48A-963A0C7A0CCD}">
      <dgm:prSet/>
      <dgm:spPr/>
      <dgm:t>
        <a:bodyPr/>
        <a:lstStyle/>
        <a:p>
          <a:endParaRPr lang="en-IN"/>
        </a:p>
      </dgm:t>
    </dgm:pt>
    <dgm:pt modelId="{1134F8D4-7861-4E8E-A67E-8A413E11CC39}" type="sibTrans" cxnId="{1358FDB3-ED1D-4879-A48A-963A0C7A0CCD}">
      <dgm:prSet/>
      <dgm:spPr/>
      <dgm:t>
        <a:bodyPr/>
        <a:lstStyle/>
        <a:p>
          <a:endParaRPr lang="en-IN"/>
        </a:p>
      </dgm:t>
    </dgm:pt>
    <dgm:pt modelId="{43DE4662-0DBE-49FA-90EA-6C97FF4D6F38}" type="pres">
      <dgm:prSet presAssocID="{9284F8C5-3D77-42F3-9AE1-5E10931B34DD}" presName="Name0" presStyleCnt="0">
        <dgm:presLayoutVars>
          <dgm:dir/>
          <dgm:animLvl val="lvl"/>
          <dgm:resizeHandles val="exact"/>
        </dgm:presLayoutVars>
      </dgm:prSet>
      <dgm:spPr/>
    </dgm:pt>
    <dgm:pt modelId="{2481C052-5D67-4BE7-B184-F374F3B675F3}" type="pres">
      <dgm:prSet presAssocID="{D9D29EBA-7E47-4158-9FE1-42F7FE707AF6}" presName="linNode" presStyleCnt="0"/>
      <dgm:spPr/>
    </dgm:pt>
    <dgm:pt modelId="{D57CC75C-55C6-4558-9DFF-1462A46B5035}" type="pres">
      <dgm:prSet presAssocID="{D9D29EBA-7E47-4158-9FE1-42F7FE707AF6}" presName="parentText" presStyleLbl="node1" presStyleIdx="0" presStyleCnt="2" custLinFactNeighborX="348" custLinFactNeighborY="-39760">
        <dgm:presLayoutVars>
          <dgm:chMax val="1"/>
          <dgm:bulletEnabled val="1"/>
        </dgm:presLayoutVars>
      </dgm:prSet>
      <dgm:spPr/>
    </dgm:pt>
    <dgm:pt modelId="{FA06259A-0B3A-46A8-BE0A-F736740A782F}" type="pres">
      <dgm:prSet presAssocID="{D9D29EBA-7E47-4158-9FE1-42F7FE707AF6}" presName="descendantText" presStyleLbl="alignAccFollowNode1" presStyleIdx="0" presStyleCnt="2">
        <dgm:presLayoutVars>
          <dgm:bulletEnabled val="1"/>
        </dgm:presLayoutVars>
      </dgm:prSet>
      <dgm:spPr/>
    </dgm:pt>
    <dgm:pt modelId="{35EF9A6A-8FB8-4B0C-BE14-EEEAD793CF0B}" type="pres">
      <dgm:prSet presAssocID="{5F34480C-A814-4387-8C86-E622DE404CD6}" presName="sp" presStyleCnt="0"/>
      <dgm:spPr/>
    </dgm:pt>
    <dgm:pt modelId="{62B02C05-F1ED-4B64-A6A8-2DB492E36811}" type="pres">
      <dgm:prSet presAssocID="{58E23350-6BD4-4092-BA62-F707611AFE8C}" presName="linNode" presStyleCnt="0"/>
      <dgm:spPr/>
    </dgm:pt>
    <dgm:pt modelId="{DB5DDE7D-6F9B-4249-BF51-37DB4EDD1D86}" type="pres">
      <dgm:prSet presAssocID="{58E23350-6BD4-4092-BA62-F707611AFE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0A3D4CB-DD49-4687-8E33-670BC6485BE7}" type="pres">
      <dgm:prSet presAssocID="{58E23350-6BD4-4092-BA62-F707611AFE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779871B-EB12-4EBC-AFFB-B458E56DCFC7}" srcId="{D9D29EBA-7E47-4158-9FE1-42F7FE707AF6}" destId="{07204871-F13E-423F-91EA-2B2B1186B978}" srcOrd="0" destOrd="0" parTransId="{4A35948F-68E1-46B1-9C23-D4F9705D56DE}" sibTransId="{26DD256E-67B5-49A1-93FC-B9092E708A58}"/>
    <dgm:cxn modelId="{874DF41F-332C-4749-A7E6-DE191C680BFE}" srcId="{58E23350-6BD4-4092-BA62-F707611AFE8C}" destId="{9C612795-3967-4010-BDE4-7A26FC10276F}" srcOrd="1" destOrd="0" parTransId="{EE8C8739-EAD6-4472-AD0C-DDB10D1FD840}" sibTransId="{88A0D43B-186B-4B45-BAF6-76856192D470}"/>
    <dgm:cxn modelId="{1BDA4A60-5CB2-4DBD-9E68-2AE1AAB5D7F9}" type="presOf" srcId="{D9D29EBA-7E47-4158-9FE1-42F7FE707AF6}" destId="{D57CC75C-55C6-4558-9DFF-1462A46B5035}" srcOrd="0" destOrd="0" presId="urn:microsoft.com/office/officeart/2005/8/layout/vList5"/>
    <dgm:cxn modelId="{A79E9341-C89C-4086-9DCA-4C041305DC13}" type="presOf" srcId="{07204871-F13E-423F-91EA-2B2B1186B978}" destId="{FA06259A-0B3A-46A8-BE0A-F736740A782F}" srcOrd="0" destOrd="0" presId="urn:microsoft.com/office/officeart/2005/8/layout/vList5"/>
    <dgm:cxn modelId="{21D12063-C528-4BD4-A912-06942F5A2BD5}" srcId="{D9D29EBA-7E47-4158-9FE1-42F7FE707AF6}" destId="{C34D85F2-5799-456A-B9EB-E7C6B013BFC7}" srcOrd="4" destOrd="0" parTransId="{08E055D4-9040-4BC4-A93F-0B35B34060D9}" sibTransId="{8036F8A5-2DBD-462E-A7A9-A27EF5419735}"/>
    <dgm:cxn modelId="{61ECA86B-6F0E-4970-A0D2-2D8DBDF259DB}" type="presOf" srcId="{4600C94A-14EE-4B2F-8E0B-6122B3778FA7}" destId="{90A3D4CB-DD49-4687-8E33-670BC6485BE7}" srcOrd="0" destOrd="2" presId="urn:microsoft.com/office/officeart/2005/8/layout/vList5"/>
    <dgm:cxn modelId="{76E7D950-04BD-408F-816E-B426BC993B75}" type="presOf" srcId="{9C612795-3967-4010-BDE4-7A26FC10276F}" destId="{90A3D4CB-DD49-4687-8E33-670BC6485BE7}" srcOrd="0" destOrd="1" presId="urn:microsoft.com/office/officeart/2005/8/layout/vList5"/>
    <dgm:cxn modelId="{C1279972-4DE6-4BDF-8915-75A4EB83A77B}" type="presOf" srcId="{58E23350-6BD4-4092-BA62-F707611AFE8C}" destId="{DB5DDE7D-6F9B-4249-BF51-37DB4EDD1D86}" srcOrd="0" destOrd="0" presId="urn:microsoft.com/office/officeart/2005/8/layout/vList5"/>
    <dgm:cxn modelId="{A9CA1B76-2C75-475F-ABF5-08E65A8E960E}" type="presOf" srcId="{485CF113-725C-467C-8067-A001DEC4F489}" destId="{FA06259A-0B3A-46A8-BE0A-F736740A782F}" srcOrd="0" destOrd="3" presId="urn:microsoft.com/office/officeart/2005/8/layout/vList5"/>
    <dgm:cxn modelId="{7373D758-5367-439B-A6C3-6EE661F66978}" type="presOf" srcId="{B233B352-A275-4E28-A04C-BB01E41EC865}" destId="{FA06259A-0B3A-46A8-BE0A-F736740A782F}" srcOrd="0" destOrd="2" presId="urn:microsoft.com/office/officeart/2005/8/layout/vList5"/>
    <dgm:cxn modelId="{F0F53982-309F-4CF2-BFE4-323DB7E9BC5F}" srcId="{D9D29EBA-7E47-4158-9FE1-42F7FE707AF6}" destId="{CBC67594-F17B-46BD-A01A-89CC4AEC8527}" srcOrd="1" destOrd="0" parTransId="{6A73C8F2-0779-4DDB-9733-EB4EE647E9A7}" sibTransId="{8C102CA8-1BDB-4BD8-9247-8345E71A29D1}"/>
    <dgm:cxn modelId="{13D0158A-815F-4456-BE31-4ECFFAA89850}" srcId="{58E23350-6BD4-4092-BA62-F707611AFE8C}" destId="{C3493CCC-2EE8-4EF1-8373-54551610E8BD}" srcOrd="0" destOrd="0" parTransId="{1CED50B3-10FE-4CFF-BE48-CBFFCB1B8A4D}" sibTransId="{584C5AB7-58DE-43EB-B262-986947B40CB1}"/>
    <dgm:cxn modelId="{3C549DA4-4394-48D9-B34C-4E2A0CDB702D}" srcId="{D9D29EBA-7E47-4158-9FE1-42F7FE707AF6}" destId="{B233B352-A275-4E28-A04C-BB01E41EC865}" srcOrd="2" destOrd="0" parTransId="{3BBF9DCD-BA1C-4A28-A6A6-A23BC3F2D288}" sibTransId="{95F95184-1704-450F-949F-444F20F6AEDC}"/>
    <dgm:cxn modelId="{8E366DA7-F867-4AC1-875C-55738508EF8E}" type="presOf" srcId="{C3493CCC-2EE8-4EF1-8373-54551610E8BD}" destId="{90A3D4CB-DD49-4687-8E33-670BC6485BE7}" srcOrd="0" destOrd="0" presId="urn:microsoft.com/office/officeart/2005/8/layout/vList5"/>
    <dgm:cxn modelId="{1358FDB3-ED1D-4879-A48A-963A0C7A0CCD}" srcId="{58E23350-6BD4-4092-BA62-F707611AFE8C}" destId="{4600C94A-14EE-4B2F-8E0B-6122B3778FA7}" srcOrd="2" destOrd="0" parTransId="{2ED482BE-F7F0-4B25-B99F-73EC111EEA18}" sibTransId="{1134F8D4-7861-4E8E-A67E-8A413E11CC39}"/>
    <dgm:cxn modelId="{D5E247BD-953D-40B1-8CBB-76CCF56E36F5}" srcId="{9284F8C5-3D77-42F3-9AE1-5E10931B34DD}" destId="{D9D29EBA-7E47-4158-9FE1-42F7FE707AF6}" srcOrd="0" destOrd="0" parTransId="{B8B97CE5-47CA-46E6-920B-FD0D0B9E6550}" sibTransId="{5F34480C-A814-4387-8C86-E622DE404CD6}"/>
    <dgm:cxn modelId="{D1CDF6D0-6345-495A-91AA-D731DD15F666}" type="presOf" srcId="{CBC67594-F17B-46BD-A01A-89CC4AEC8527}" destId="{FA06259A-0B3A-46A8-BE0A-F736740A782F}" srcOrd="0" destOrd="1" presId="urn:microsoft.com/office/officeart/2005/8/layout/vList5"/>
    <dgm:cxn modelId="{3D8B72DB-8B6C-410C-8857-73D616D5B1CF}" srcId="{9284F8C5-3D77-42F3-9AE1-5E10931B34DD}" destId="{58E23350-6BD4-4092-BA62-F707611AFE8C}" srcOrd="1" destOrd="0" parTransId="{63B1BDD4-5865-4F3E-99BA-6DB795B58CDC}" sibTransId="{656026AC-501E-4879-A0D5-7F12F2DEF3F0}"/>
    <dgm:cxn modelId="{0EBD46FA-75DC-4D1D-BE0D-697E939FD4D4}" type="presOf" srcId="{9284F8C5-3D77-42F3-9AE1-5E10931B34DD}" destId="{43DE4662-0DBE-49FA-90EA-6C97FF4D6F38}" srcOrd="0" destOrd="0" presId="urn:microsoft.com/office/officeart/2005/8/layout/vList5"/>
    <dgm:cxn modelId="{6977C1FA-6380-4175-80AC-D2606AB7B487}" type="presOf" srcId="{C34D85F2-5799-456A-B9EB-E7C6B013BFC7}" destId="{FA06259A-0B3A-46A8-BE0A-F736740A782F}" srcOrd="0" destOrd="4" presId="urn:microsoft.com/office/officeart/2005/8/layout/vList5"/>
    <dgm:cxn modelId="{40B9A6FE-20AA-4387-85CC-F589375DACBE}" srcId="{D9D29EBA-7E47-4158-9FE1-42F7FE707AF6}" destId="{485CF113-725C-467C-8067-A001DEC4F489}" srcOrd="3" destOrd="0" parTransId="{901A4FA0-96A7-477E-B6CF-B553CCB9F08B}" sibTransId="{D3ADB250-6C5E-4507-8293-6BB89FDE2728}"/>
    <dgm:cxn modelId="{18936C65-A77A-45AC-9372-7FEC747F4B73}" type="presParOf" srcId="{43DE4662-0DBE-49FA-90EA-6C97FF4D6F38}" destId="{2481C052-5D67-4BE7-B184-F374F3B675F3}" srcOrd="0" destOrd="0" presId="urn:microsoft.com/office/officeart/2005/8/layout/vList5"/>
    <dgm:cxn modelId="{B70E2433-21A5-4458-A5CF-46BD41037B01}" type="presParOf" srcId="{2481C052-5D67-4BE7-B184-F374F3B675F3}" destId="{D57CC75C-55C6-4558-9DFF-1462A46B5035}" srcOrd="0" destOrd="0" presId="urn:microsoft.com/office/officeart/2005/8/layout/vList5"/>
    <dgm:cxn modelId="{B153C648-6D62-4879-9B83-67F44206889B}" type="presParOf" srcId="{2481C052-5D67-4BE7-B184-F374F3B675F3}" destId="{FA06259A-0B3A-46A8-BE0A-F736740A782F}" srcOrd="1" destOrd="0" presId="urn:microsoft.com/office/officeart/2005/8/layout/vList5"/>
    <dgm:cxn modelId="{5A5234D7-EA3E-41F4-A9A8-C3CA3CCAB8B0}" type="presParOf" srcId="{43DE4662-0DBE-49FA-90EA-6C97FF4D6F38}" destId="{35EF9A6A-8FB8-4B0C-BE14-EEEAD793CF0B}" srcOrd="1" destOrd="0" presId="urn:microsoft.com/office/officeart/2005/8/layout/vList5"/>
    <dgm:cxn modelId="{0734EB68-099B-4480-AECF-0F5D3B3E71F5}" type="presParOf" srcId="{43DE4662-0DBE-49FA-90EA-6C97FF4D6F38}" destId="{62B02C05-F1ED-4B64-A6A8-2DB492E36811}" srcOrd="2" destOrd="0" presId="urn:microsoft.com/office/officeart/2005/8/layout/vList5"/>
    <dgm:cxn modelId="{1AA6CA87-5447-410D-9002-5A65E600B949}" type="presParOf" srcId="{62B02C05-F1ED-4B64-A6A8-2DB492E36811}" destId="{DB5DDE7D-6F9B-4249-BF51-37DB4EDD1D86}" srcOrd="0" destOrd="0" presId="urn:microsoft.com/office/officeart/2005/8/layout/vList5"/>
    <dgm:cxn modelId="{6F3304F7-F61D-475B-82A2-C5689C93CD76}" type="presParOf" srcId="{62B02C05-F1ED-4B64-A6A8-2DB492E36811}" destId="{90A3D4CB-DD49-4687-8E33-670BC6485B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6259A-0B3A-46A8-BE0A-F736740A782F}">
      <dsp:nvSpPr>
        <dsp:cNvPr id="0" name=""/>
        <dsp:cNvSpPr/>
      </dsp:nvSpPr>
      <dsp:spPr>
        <a:xfrm rot="5400000">
          <a:off x="6126494" y="-2407900"/>
          <a:ext cx="121917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Card Payments Dominate (73%)</a:t>
          </a:r>
          <a:r>
            <a:rPr lang="en-US" sz="1100" kern="1200" dirty="0"/>
            <a:t> → Encourage digital   discounts or loyalty programs.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1–2 Passengers Common</a:t>
          </a:r>
          <a:r>
            <a:rPr lang="en-US" sz="1100" kern="1200" dirty="0"/>
            <a:t> → Opportunity to promote ride-sharing or pooling options.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Fare-Distance Consistency</a:t>
          </a:r>
          <a:r>
            <a:rPr lang="en-US" sz="1100" kern="1200" dirty="0"/>
            <a:t> → Reinforces transparent pricing, can be highlighted in marketing.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High Fares for Card Trips</a:t>
          </a:r>
          <a:r>
            <a:rPr lang="en-US" sz="1100" kern="1200"/>
            <a:t> → Possibly due to business or airport rides; target corporate plans.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Short Trips Most Frequent</a:t>
          </a:r>
          <a:r>
            <a:rPr lang="en-US" sz="1100" kern="1200" dirty="0"/>
            <a:t> → Add micro-ride promotions (below 3 miles).</a:t>
          </a:r>
          <a:endParaRPr lang="en-IN" sz="1100" kern="1200" dirty="0"/>
        </a:p>
      </dsp:txBody>
      <dsp:txXfrm rot="-5400000">
        <a:off x="3566160" y="211949"/>
        <a:ext cx="6280325" cy="1100140"/>
      </dsp:txXfrm>
    </dsp:sp>
    <dsp:sp modelId="{D57CC75C-55C6-4558-9DFF-1462A46B5035}">
      <dsp:nvSpPr>
        <dsp:cNvPr id="0" name=""/>
        <dsp:cNvSpPr/>
      </dsp:nvSpPr>
      <dsp:spPr>
        <a:xfrm>
          <a:off x="22062" y="0"/>
          <a:ext cx="3566160" cy="1523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Insights:</a:t>
          </a:r>
          <a:endParaRPr lang="en-IN" sz="2500" kern="1200"/>
        </a:p>
      </dsp:txBody>
      <dsp:txXfrm>
        <a:off x="96456" y="74394"/>
        <a:ext cx="3417372" cy="1375174"/>
      </dsp:txXfrm>
    </dsp:sp>
    <dsp:sp modelId="{90A3D4CB-DD49-4687-8E33-670BC6485BE7}">
      <dsp:nvSpPr>
        <dsp:cNvPr id="0" name=""/>
        <dsp:cNvSpPr/>
      </dsp:nvSpPr>
      <dsp:spPr>
        <a:xfrm rot="5400000">
          <a:off x="6126494" y="-807739"/>
          <a:ext cx="1219170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Develop targeted offers for frequent solo riders.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Encourage more card transactions for operational transparency.</a:t>
          </a:r>
          <a:endParaRPr lang="en-IN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Analyze time-of-day trends next to optimize driver allocation.</a:t>
          </a:r>
          <a:endParaRPr lang="en-IN" sz="1100" kern="1200"/>
        </a:p>
      </dsp:txBody>
      <dsp:txXfrm rot="-5400000">
        <a:off x="3566160" y="1812110"/>
        <a:ext cx="6280325" cy="1100140"/>
      </dsp:txXfrm>
    </dsp:sp>
    <dsp:sp modelId="{DB5DDE7D-6F9B-4249-BF51-37DB4EDD1D86}">
      <dsp:nvSpPr>
        <dsp:cNvPr id="0" name=""/>
        <dsp:cNvSpPr/>
      </dsp:nvSpPr>
      <dsp:spPr>
        <a:xfrm>
          <a:off x="0" y="1600199"/>
          <a:ext cx="3566160" cy="15239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Recommendations:</a:t>
          </a:r>
          <a:endParaRPr lang="en-IN" sz="2500" kern="1200"/>
        </a:p>
      </dsp:txBody>
      <dsp:txXfrm>
        <a:off x="74394" y="1674593"/>
        <a:ext cx="3417372" cy="13751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7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28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97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7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5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392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260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89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39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5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1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6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5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624F20-5C21-496D-9D82-DB350BC53EFD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75D2F5-B826-4EBC-8794-58EEBD7A4D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08C1-B7B7-4205-CFC6-3CE5E6C1E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1765" y="1058021"/>
            <a:ext cx="8524875" cy="1484313"/>
          </a:xfrm>
        </p:spPr>
        <p:txBody>
          <a:bodyPr/>
          <a:lstStyle/>
          <a:p>
            <a:pPr algn="ctr"/>
            <a:r>
              <a:rPr lang="en-IN" b="1" dirty="0"/>
              <a:t>Yellow Taxi Fare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F5E579-03CE-4D92-BB1A-D0686EFC8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8457" y="2525601"/>
            <a:ext cx="8828183" cy="1961481"/>
          </a:xfrm>
        </p:spPr>
        <p:txBody>
          <a:bodyPr/>
          <a:lstStyle/>
          <a:p>
            <a:r>
              <a:rPr lang="en-US" dirty="0"/>
              <a:t>A Data-Driven Exploration of Trip Patterns, Fare Insights, and Passenger Behavior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740D8-9670-DBA4-5FDE-4EA16DF1D7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8" y="1038301"/>
            <a:ext cx="2143125" cy="21431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ED9D1-8712-F460-54E6-C74D7A9450FA}"/>
              </a:ext>
            </a:extLst>
          </p:cNvPr>
          <p:cNvSpPr txBox="1"/>
          <p:nvPr/>
        </p:nvSpPr>
        <p:spPr>
          <a:xfrm>
            <a:off x="680462" y="4487082"/>
            <a:ext cx="328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Used: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C2478-9A77-0FE9-3D76-C859243BC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48" y="4928724"/>
            <a:ext cx="1184025" cy="1130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8890CB-6164-A4A2-836C-F7758F85D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5" y="4928724"/>
            <a:ext cx="1184026" cy="1145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50E2AD-93A5-924E-0EA2-BAA6A07CC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618" y="4928724"/>
            <a:ext cx="1894782" cy="1062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E2A27F-CCD0-2FBB-D4AC-C50303798F8A}"/>
              </a:ext>
            </a:extLst>
          </p:cNvPr>
          <p:cNvSpPr txBox="1"/>
          <p:nvPr/>
        </p:nvSpPr>
        <p:spPr>
          <a:xfrm>
            <a:off x="7656723" y="4928724"/>
            <a:ext cx="22506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 </a:t>
            </a:r>
          </a:p>
          <a:p>
            <a:r>
              <a:rPr lang="en-US" sz="2400" b="1" dirty="0">
                <a:solidFill>
                  <a:schemeClr val="accent4"/>
                </a:solidFill>
              </a:rPr>
              <a:t>Harshit Kumar</a:t>
            </a:r>
            <a:endParaRPr lang="en-IN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2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4A7F-F7F6-C937-A976-C56A8C0B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pPr algn="ctr"/>
            <a:r>
              <a:rPr lang="en-IN" dirty="0"/>
              <a:t>Objective &amp;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93DEE-EA6A-5169-972E-00F31AF8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486" y="1465242"/>
            <a:ext cx="4629969" cy="4258420"/>
          </a:xfrm>
        </p:spPr>
        <p:txBody>
          <a:bodyPr numCol="1"/>
          <a:lstStyle/>
          <a:p>
            <a:pPr marL="0" indent="0" algn="just">
              <a:buNone/>
            </a:pPr>
            <a:r>
              <a:rPr lang="en-US" sz="1800" b="1" dirty="0"/>
              <a:t>Project Objective:</a:t>
            </a:r>
            <a:endParaRPr lang="en-US" sz="1800" dirty="0"/>
          </a:p>
          <a:p>
            <a:pPr algn="just"/>
            <a:r>
              <a:rPr lang="en-US" sz="1800" dirty="0"/>
              <a:t>To analyze fare patterns and passenger trends in NYC          Yellow Taxi rides.</a:t>
            </a:r>
          </a:p>
          <a:p>
            <a:pPr algn="just"/>
            <a:r>
              <a:rPr lang="en-US" sz="1800" dirty="0"/>
              <a:t>To identify the impact of passenger count and payment  type on fare amount.</a:t>
            </a:r>
          </a:p>
          <a:p>
            <a:pPr algn="just"/>
            <a:r>
              <a:rPr lang="en-US" sz="1800" dirty="0"/>
              <a:t>To test whether there’s a significant difference in fare between cash and card payments.</a:t>
            </a:r>
          </a:p>
          <a:p>
            <a:pPr algn="just"/>
            <a:r>
              <a:rPr lang="en-US" sz="1800" dirty="0"/>
              <a:t>To generate insights that can help optimize pricing and ride efficiency.</a:t>
            </a:r>
          </a:p>
          <a:p>
            <a:pPr algn="just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28B3B5-0DAE-3322-3D6A-BB64D418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24982"/>
              </p:ext>
            </p:extLst>
          </p:nvPr>
        </p:nvGraphicFramePr>
        <p:xfrm>
          <a:off x="5166910" y="1465242"/>
          <a:ext cx="6785604" cy="4115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802">
                  <a:extLst>
                    <a:ext uri="{9D8B030D-6E8A-4147-A177-3AD203B41FA5}">
                      <a16:colId xmlns:a16="http://schemas.microsoft.com/office/drawing/2014/main" val="3886668310"/>
                    </a:ext>
                  </a:extLst>
                </a:gridCol>
                <a:gridCol w="3392802">
                  <a:extLst>
                    <a:ext uri="{9D8B030D-6E8A-4147-A177-3AD203B41FA5}">
                      <a16:colId xmlns:a16="http://schemas.microsoft.com/office/drawing/2014/main" val="706192384"/>
                    </a:ext>
                  </a:extLst>
                </a:gridCol>
              </a:tblGrid>
              <a:tr h="73172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11121"/>
                  </a:ext>
                </a:extLst>
              </a:tr>
              <a:tr h="357229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NYC Yellow Taxi Dataset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37941"/>
                  </a:ext>
                </a:extLst>
              </a:tr>
              <a:tr h="357229">
                <a:tc>
                  <a:txBody>
                    <a:bodyPr/>
                    <a:lstStyle/>
                    <a:p>
                      <a:r>
                        <a:rPr lang="en-US" dirty="0"/>
                        <a:t>Rows &amp; Columns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million rows &amp; 20 columns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18511"/>
                  </a:ext>
                </a:extLst>
              </a:tr>
              <a:tr h="625151">
                <a:tc>
                  <a:txBody>
                    <a:bodyPr/>
                    <a:lstStyle/>
                    <a:p>
                      <a:r>
                        <a:rPr lang="en-US" dirty="0"/>
                        <a:t>Time Period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January 2022 – March 2022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21546"/>
                  </a:ext>
                </a:extLst>
              </a:tr>
              <a:tr h="1696839">
                <a:tc>
                  <a:txBody>
                    <a:bodyPr/>
                    <a:lstStyle/>
                    <a:p>
                      <a:r>
                        <a:rPr lang="en-US" dirty="0"/>
                        <a:t>Key Columns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fare_amount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trip_distance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passenger_count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payment_type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pickup_datetime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dropoff_datetime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058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8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F3CE-371E-2A02-54DE-066F39C2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673" y="-85878"/>
            <a:ext cx="9905998" cy="1905000"/>
          </a:xfrm>
        </p:spPr>
        <p:txBody>
          <a:bodyPr/>
          <a:lstStyle/>
          <a:p>
            <a:pPr algn="ctr"/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60B0-F0A8-F3D2-F4EF-F1B0161E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305097"/>
            <a:ext cx="11527970" cy="4927825"/>
          </a:xfrm>
        </p:spPr>
        <p:txBody>
          <a:bodyPr numCol="2">
            <a:noAutofit/>
          </a:bodyPr>
          <a:lstStyle/>
          <a:p>
            <a:pPr marL="0" indent="0" algn="just">
              <a:buNone/>
            </a:pPr>
            <a:r>
              <a:rPr lang="en-US" sz="1400" b="1" dirty="0"/>
              <a:t>Steps Performed:</a:t>
            </a:r>
          </a:p>
          <a:p>
            <a:pPr algn="just"/>
            <a:r>
              <a:rPr lang="en-US" sz="1400" b="1" dirty="0"/>
              <a:t>Changed Data Types</a:t>
            </a:r>
            <a:endParaRPr lang="en-US" sz="1400" dirty="0"/>
          </a:p>
          <a:p>
            <a:pPr lvl="1" algn="just"/>
            <a:r>
              <a:rPr lang="en-US" sz="1400" dirty="0"/>
              <a:t>Converted pickup_datetime and dropoff_datetime columns to </a:t>
            </a:r>
            <a:r>
              <a:rPr lang="en-US" sz="1400" b="1" dirty="0"/>
              <a:t>datetime</a:t>
            </a:r>
            <a:r>
              <a:rPr lang="en-US" sz="1400" dirty="0"/>
              <a:t> format.</a:t>
            </a:r>
          </a:p>
          <a:p>
            <a:pPr lvl="1" algn="just"/>
            <a:r>
              <a:rPr lang="en-US" sz="1400" dirty="0"/>
              <a:t>Converted passenger_count column to </a:t>
            </a:r>
            <a:r>
              <a:rPr lang="en-US" sz="1400" b="1" dirty="0"/>
              <a:t>integer</a:t>
            </a:r>
            <a:r>
              <a:rPr lang="en-US" sz="1400" dirty="0"/>
              <a:t> type for consistency.</a:t>
            </a:r>
          </a:p>
          <a:p>
            <a:pPr algn="just"/>
            <a:r>
              <a:rPr lang="en-US" sz="1400" b="1" dirty="0"/>
              <a:t>Handled Missing Data</a:t>
            </a:r>
            <a:endParaRPr lang="en-US" sz="1400" dirty="0"/>
          </a:p>
          <a:p>
            <a:pPr lvl="1" algn="just"/>
            <a:r>
              <a:rPr lang="en-US" sz="1400" dirty="0"/>
              <a:t>Dropped rows with </a:t>
            </a:r>
            <a:r>
              <a:rPr lang="en-US" sz="1400" b="1" dirty="0"/>
              <a:t>null values</a:t>
            </a:r>
            <a:r>
              <a:rPr lang="en-US" sz="1400" dirty="0"/>
              <a:t> in passenger_count (~3% of total records).</a:t>
            </a:r>
          </a:p>
          <a:p>
            <a:pPr algn="just"/>
            <a:r>
              <a:rPr lang="en-US" sz="1400" b="1" dirty="0"/>
              <a:t>Removed Duplicates</a:t>
            </a:r>
            <a:endParaRPr lang="en-US" sz="1400" dirty="0"/>
          </a:p>
          <a:p>
            <a:pPr lvl="1" algn="just"/>
            <a:r>
              <a:rPr lang="en-US" sz="1400" dirty="0"/>
              <a:t>Identified and removed </a:t>
            </a:r>
            <a:r>
              <a:rPr lang="en-US" sz="1400" b="1" dirty="0"/>
              <a:t>duplicate rows</a:t>
            </a:r>
            <a:r>
              <a:rPr lang="en-US" sz="1400" dirty="0"/>
              <a:t> to avoid double-counting of trips.</a:t>
            </a:r>
          </a:p>
          <a:p>
            <a:pPr algn="just"/>
            <a:r>
              <a:rPr lang="en-US" sz="1400" b="1" dirty="0"/>
              <a:t>Filtered Irrelevant Data</a:t>
            </a:r>
            <a:endParaRPr lang="en-US" sz="1400" dirty="0"/>
          </a:p>
          <a:p>
            <a:pPr lvl="1" algn="just"/>
            <a:r>
              <a:rPr lang="en-US" sz="1400" dirty="0"/>
              <a:t>Retained only records with valid </a:t>
            </a:r>
            <a:r>
              <a:rPr lang="en-US" sz="1400" b="1" dirty="0"/>
              <a:t>payment types</a:t>
            </a:r>
            <a:r>
              <a:rPr lang="en-US" sz="1400" dirty="0"/>
              <a:t>: </a:t>
            </a:r>
            <a:r>
              <a:rPr lang="en-US" sz="1400" i="1" dirty="0"/>
              <a:t>Cash</a:t>
            </a:r>
            <a:r>
              <a:rPr lang="en-US" sz="1400" dirty="0"/>
              <a:t> and </a:t>
            </a:r>
            <a:r>
              <a:rPr lang="en-US" sz="1400" i="1" dirty="0"/>
              <a:t>Card</a:t>
            </a:r>
            <a:r>
              <a:rPr lang="en-US" sz="1400" dirty="0"/>
              <a:t>.</a:t>
            </a:r>
          </a:p>
          <a:p>
            <a:pPr lvl="1" algn="just"/>
            <a:r>
              <a:rPr lang="en-US" sz="1400" dirty="0"/>
              <a:t>Kept trips with </a:t>
            </a:r>
            <a:r>
              <a:rPr lang="en-US" sz="1400" b="1" dirty="0"/>
              <a:t>passenger counts between 1 and 6</a:t>
            </a:r>
            <a:r>
              <a:rPr lang="en-US" sz="1400" dirty="0"/>
              <a:t> (removed outliers and invalid entries).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E7266A-2CC2-8272-438F-81E9E8529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1822"/>
              </p:ext>
            </p:extLst>
          </p:nvPr>
        </p:nvGraphicFramePr>
        <p:xfrm>
          <a:off x="6464059" y="2215729"/>
          <a:ext cx="5544456" cy="344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152">
                  <a:extLst>
                    <a:ext uri="{9D8B030D-6E8A-4147-A177-3AD203B41FA5}">
                      <a16:colId xmlns:a16="http://schemas.microsoft.com/office/drawing/2014/main" val="1650053179"/>
                    </a:ext>
                  </a:extLst>
                </a:gridCol>
                <a:gridCol w="1848152">
                  <a:extLst>
                    <a:ext uri="{9D8B030D-6E8A-4147-A177-3AD203B41FA5}">
                      <a16:colId xmlns:a16="http://schemas.microsoft.com/office/drawing/2014/main" val="3303423075"/>
                    </a:ext>
                  </a:extLst>
                </a:gridCol>
                <a:gridCol w="1848152">
                  <a:extLst>
                    <a:ext uri="{9D8B030D-6E8A-4147-A177-3AD203B41FA5}">
                      <a16:colId xmlns:a16="http://schemas.microsoft.com/office/drawing/2014/main" val="3773719219"/>
                    </a:ext>
                  </a:extLst>
                </a:gridCol>
              </a:tblGrid>
              <a:tr h="44329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Cleaning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222618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r>
                        <a:rPr lang="en-US" dirty="0"/>
                        <a:t>Total Records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2463931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1116915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377592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r>
                        <a:rPr lang="en-US" dirty="0"/>
                        <a:t>Total Columns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984676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 values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33794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r>
                        <a:rPr lang="en-US" dirty="0"/>
                        <a:t>Payment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2(card, cash)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916630"/>
                  </a:ext>
                </a:extLst>
              </a:tr>
              <a:tr h="443291">
                <a:tc>
                  <a:txBody>
                    <a:bodyPr/>
                    <a:lstStyle/>
                    <a:p>
                      <a:r>
                        <a:rPr lang="en-US" dirty="0"/>
                        <a:t>Passenger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21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29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5CC7-C24E-1741-B1AC-A4483850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63699"/>
            <a:ext cx="10567737" cy="1204073"/>
          </a:xfrm>
        </p:spPr>
        <p:txBody>
          <a:bodyPr/>
          <a:lstStyle/>
          <a:p>
            <a:pPr algn="ctr"/>
            <a:r>
              <a:rPr lang="en-IN" dirty="0"/>
              <a:t>Exploratory Data Analysis (EDA)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1D68E-6431-12D1-A515-92352901FF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54" y="1115789"/>
            <a:ext cx="2424851" cy="25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EA8E7D-E6B3-C067-61FC-988703C6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594" y="3900202"/>
            <a:ext cx="7877451" cy="258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3AEAEBF-8131-1833-3730-F42080C3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151" y="1115789"/>
            <a:ext cx="4058753" cy="265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8BDAA-C6FE-C9B2-95E0-F2C50C3F5D6E}"/>
              </a:ext>
            </a:extLst>
          </p:cNvPr>
          <p:cNvSpPr txBox="1"/>
          <p:nvPr/>
        </p:nvSpPr>
        <p:spPr>
          <a:xfrm>
            <a:off x="185955" y="1522837"/>
            <a:ext cx="37470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Key Insights from EDA: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Passenger Count:</a:t>
            </a:r>
            <a:endParaRPr lang="en-US" dirty="0"/>
          </a:p>
          <a:p>
            <a:pPr lvl="1" algn="just"/>
            <a:r>
              <a:rPr lang="en-US" dirty="0"/>
              <a:t>Most rides have 1–2 passengers (around 80% of trips).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Payment Type:</a:t>
            </a:r>
            <a:endParaRPr lang="en-US" dirty="0"/>
          </a:p>
          <a:p>
            <a:pPr lvl="1" algn="just"/>
            <a:r>
              <a:rPr lang="en-US" dirty="0"/>
              <a:t>Card payments account for ~73% of trips.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Fare Distribution:</a:t>
            </a:r>
            <a:endParaRPr lang="en-US" dirty="0"/>
          </a:p>
          <a:p>
            <a:pPr lvl="1" algn="just"/>
            <a:r>
              <a:rPr lang="en-US" dirty="0"/>
              <a:t>Average fare: $11.56, most fares between $5–$12.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Trip Distance:</a:t>
            </a:r>
            <a:endParaRPr lang="en-US" dirty="0"/>
          </a:p>
          <a:p>
            <a:pPr lvl="1" algn="just"/>
            <a:r>
              <a:rPr lang="en-US" dirty="0"/>
              <a:t>Median trip distance: 2.2 miles.</a:t>
            </a:r>
          </a:p>
        </p:txBody>
      </p:sp>
    </p:spTree>
    <p:extLst>
      <p:ext uri="{BB962C8B-B14F-4D97-AF65-F5344CB8AC3E}">
        <p14:creationId xmlns:p14="http://schemas.microsoft.com/office/powerpoint/2010/main" val="146702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A96C-B72C-E809-87BB-8F9D1F3C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631" y="334179"/>
            <a:ext cx="9218611" cy="888694"/>
          </a:xfrm>
        </p:spPr>
        <p:txBody>
          <a:bodyPr/>
          <a:lstStyle/>
          <a:p>
            <a:r>
              <a:rPr lang="en-US" dirty="0"/>
              <a:t>Trip Distance vs Fare Relationship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09B0-A67F-9F34-2941-2EB55AAE08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1334601"/>
            <a:ext cx="4501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Interpretation: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Scatter plot shows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strong positive correlation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(r ≈ 0.94).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Fare increases linearly with distance — pricing model appears consistent.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Some outliers visible due to tolls, traffic delays, or flat-rate trips (e.g., airports)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F5FE74-CEEA-152D-36C6-B3C02CE8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760" y="2361521"/>
            <a:ext cx="5240993" cy="359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F418F3-1513-E825-D932-A9B41F115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32037"/>
              </p:ext>
            </p:extLst>
          </p:nvPr>
        </p:nvGraphicFramePr>
        <p:xfrm>
          <a:off x="838199" y="4862649"/>
          <a:ext cx="35931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597">
                  <a:extLst>
                    <a:ext uri="{9D8B030D-6E8A-4147-A177-3AD203B41FA5}">
                      <a16:colId xmlns:a16="http://schemas.microsoft.com/office/drawing/2014/main" val="1900910067"/>
                    </a:ext>
                  </a:extLst>
                </a:gridCol>
                <a:gridCol w="1796597">
                  <a:extLst>
                    <a:ext uri="{9D8B030D-6E8A-4147-A177-3AD203B41FA5}">
                      <a16:colId xmlns:a16="http://schemas.microsoft.com/office/drawing/2014/main" val="3109960732"/>
                    </a:ext>
                  </a:extLst>
                </a:gridCol>
              </a:tblGrid>
              <a:tr h="353383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77724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r>
                        <a:rPr lang="en-US" dirty="0"/>
                        <a:t>Correlation(r)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8677"/>
                  </a:ext>
                </a:extLst>
              </a:tr>
              <a:tr h="353383">
                <a:tc>
                  <a:txBody>
                    <a:bodyPr/>
                    <a:lstStyle/>
                    <a:p>
                      <a:r>
                        <a:rPr lang="en-US" dirty="0"/>
                        <a:t>Avg fare per mile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9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00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8B5A-B4B7-A237-2A30-67E149187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598" y="284607"/>
            <a:ext cx="9262678" cy="910263"/>
          </a:xfrm>
        </p:spPr>
        <p:txBody>
          <a:bodyPr/>
          <a:lstStyle/>
          <a:p>
            <a:r>
              <a:rPr lang="en-US" dirty="0"/>
              <a:t>Hypothesis Testing – Cash vs Card Fares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571DAD-5EB7-1D16-1227-E1794D775A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7703" y="1584824"/>
            <a:ext cx="5256628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1D07-4C34-212A-3516-0ADB2F8AB58A}"/>
              </a:ext>
            </a:extLst>
          </p:cNvPr>
          <p:cNvSpPr txBox="1"/>
          <p:nvPr/>
        </p:nvSpPr>
        <p:spPr>
          <a:xfrm>
            <a:off x="263299" y="1177885"/>
            <a:ext cx="60946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Hypothesis: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H₀:</a:t>
            </a:r>
            <a:r>
              <a:rPr lang="en-US" dirty="0"/>
              <a:t> There is </a:t>
            </a:r>
            <a:r>
              <a:rPr lang="en-US" i="1" dirty="0"/>
              <a:t>no difference</a:t>
            </a:r>
            <a:r>
              <a:rPr lang="en-US" dirty="0"/>
              <a:t> in average fare between card and cash payments.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H₁:</a:t>
            </a:r>
            <a:r>
              <a:rPr lang="en-US" dirty="0"/>
              <a:t> There </a:t>
            </a:r>
            <a:r>
              <a:rPr lang="en-US" i="1" dirty="0"/>
              <a:t>is</a:t>
            </a:r>
            <a:r>
              <a:rPr lang="en-US" dirty="0"/>
              <a:t> a significant difference in average fare.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None/>
            </a:pPr>
            <a:r>
              <a:rPr lang="en-US" b="1" dirty="0"/>
              <a:t>Test Used:</a:t>
            </a:r>
            <a:r>
              <a:rPr lang="en-US" dirty="0"/>
              <a:t> Independent </a:t>
            </a:r>
            <a:r>
              <a:rPr lang="en-US" b="1" dirty="0"/>
              <a:t>t-test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B389AC-BB92-A9F5-4EF7-FD6190FAD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2621"/>
              </p:ext>
            </p:extLst>
          </p:nvPr>
        </p:nvGraphicFramePr>
        <p:xfrm>
          <a:off x="377669" y="3209210"/>
          <a:ext cx="5371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500">
                  <a:extLst>
                    <a:ext uri="{9D8B030D-6E8A-4147-A177-3AD203B41FA5}">
                      <a16:colId xmlns:a16="http://schemas.microsoft.com/office/drawing/2014/main" val="3659871584"/>
                    </a:ext>
                  </a:extLst>
                </a:gridCol>
                <a:gridCol w="2685500">
                  <a:extLst>
                    <a:ext uri="{9D8B030D-6E8A-4147-A177-3AD203B41FA5}">
                      <a16:colId xmlns:a16="http://schemas.microsoft.com/office/drawing/2014/main" val="1184498935"/>
                    </a:ext>
                  </a:extLst>
                </a:gridCol>
              </a:tblGrid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861219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Avg Fare (card)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$11.89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62020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Avg Fare (cash)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85224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Mean difference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$1.19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193118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t- statistics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104.592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93503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p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08359"/>
                  </a:ext>
                </a:extLst>
              </a:tr>
              <a:tr h="347673"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 Ho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85087"/>
                  </a:ext>
                </a:extLst>
              </a:tr>
              <a:tr h="868537"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fare differs significantly based on payment type.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33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12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942F-51F1-07AF-F21B-A4F9B7B1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80" y="295944"/>
            <a:ext cx="8976240" cy="80055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Dashboard Overview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4A426-C8EB-6570-6641-5AB7340BE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48" y="1410159"/>
            <a:ext cx="76182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427A7D-4B2A-A3FF-13AA-BA5AEC46F042}"/>
              </a:ext>
            </a:extLst>
          </p:cNvPr>
          <p:cNvSpPr txBox="1"/>
          <p:nvPr/>
        </p:nvSpPr>
        <p:spPr>
          <a:xfrm>
            <a:off x="247650" y="1410159"/>
            <a:ext cx="405994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 interactive Power BI dashboard summarizing key performance indicators (KPIs) of Yellow Taxi trips, enabling quick insights into trip patterns, fare behavior, and passenger trends.</a:t>
            </a:r>
          </a:p>
          <a:p>
            <a:pPr algn="just"/>
            <a:endParaRPr lang="en-US" dirty="0"/>
          </a:p>
          <a:p>
            <a:pPr algn="just"/>
            <a:r>
              <a:rPr lang="en-IN" b="1" dirty="0"/>
              <a:t>KPIs Displayed:</a:t>
            </a:r>
            <a:endParaRPr lang="en-IN" dirty="0"/>
          </a:p>
          <a:p>
            <a:pPr algn="just"/>
            <a:r>
              <a:rPr lang="en-IN" dirty="0"/>
              <a:t>🚖 </a:t>
            </a:r>
            <a:r>
              <a:rPr lang="en-IN" b="1" dirty="0"/>
              <a:t>Total Trips:</a:t>
            </a:r>
            <a:r>
              <a:rPr lang="en-IN" dirty="0"/>
              <a:t> 1.1 Million</a:t>
            </a:r>
          </a:p>
          <a:p>
            <a:pPr algn="just"/>
            <a:r>
              <a:rPr lang="en-IN" dirty="0"/>
              <a:t>👥 </a:t>
            </a:r>
            <a:r>
              <a:rPr lang="en-IN" b="1" dirty="0"/>
              <a:t>Total Passengers:</a:t>
            </a:r>
            <a:r>
              <a:rPr lang="en-IN" dirty="0"/>
              <a:t> 1.9 Million</a:t>
            </a:r>
          </a:p>
          <a:p>
            <a:pPr algn="just"/>
            <a:r>
              <a:rPr lang="en-IN" dirty="0"/>
              <a:t>💵 </a:t>
            </a:r>
            <a:r>
              <a:rPr lang="en-IN" b="1" dirty="0"/>
              <a:t>Average Fare:</a:t>
            </a:r>
            <a:r>
              <a:rPr lang="en-IN" dirty="0"/>
              <a:t> $11.6</a:t>
            </a:r>
          </a:p>
          <a:p>
            <a:pPr algn="just"/>
            <a:r>
              <a:rPr lang="en-IN" dirty="0"/>
              <a:t>⏱️ </a:t>
            </a:r>
            <a:r>
              <a:rPr lang="en-IN" b="1" dirty="0"/>
              <a:t>Average Trip Duration:</a:t>
            </a:r>
            <a:r>
              <a:rPr lang="en-IN" dirty="0"/>
              <a:t> 12.9 minutes</a:t>
            </a:r>
          </a:p>
          <a:p>
            <a:pPr algn="just"/>
            <a:r>
              <a:rPr lang="en-IN" dirty="0"/>
              <a:t>📏 </a:t>
            </a:r>
            <a:r>
              <a:rPr lang="en-IN" b="1" dirty="0"/>
              <a:t>Average Distance:</a:t>
            </a:r>
            <a:r>
              <a:rPr lang="en-IN" dirty="0"/>
              <a:t> 2.7 miles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00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9B5D-E9D2-7264-3A07-52FA4FA1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4221" y="0"/>
            <a:ext cx="9075391" cy="1685581"/>
          </a:xfrm>
        </p:spPr>
        <p:txBody>
          <a:bodyPr/>
          <a:lstStyle/>
          <a:p>
            <a:r>
              <a:rPr lang="en-IN" dirty="0"/>
              <a:t>Business Insights &amp; 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89C230-B532-0579-DB66-1435B5C16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54180"/>
              </p:ext>
            </p:extLst>
          </p:nvPr>
        </p:nvGraphicFramePr>
        <p:xfrm>
          <a:off x="1143000" y="18669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62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EBB-8DA7-621C-DC6D-4744EF18D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35" y="1881589"/>
            <a:ext cx="5512775" cy="2150584"/>
          </a:xfrm>
        </p:spPr>
        <p:txBody>
          <a:bodyPr/>
          <a:lstStyle/>
          <a:p>
            <a:pPr algn="ctr"/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468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</TotalTime>
  <Words>649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Courier New</vt:lpstr>
      <vt:lpstr>Mesh</vt:lpstr>
      <vt:lpstr>Yellow Taxi Fare Analysis</vt:lpstr>
      <vt:lpstr>Objective &amp; Dataset Overview</vt:lpstr>
      <vt:lpstr>Data Cleaning &amp; Preprocessing</vt:lpstr>
      <vt:lpstr>Exploratory Data Analysis (EDA)</vt:lpstr>
      <vt:lpstr>Trip Distance vs Fare Relationship</vt:lpstr>
      <vt:lpstr>Hypothesis Testing – Cash vs Card Fares</vt:lpstr>
      <vt:lpstr>Dashboard Overview </vt:lpstr>
      <vt:lpstr>Business Insights &amp; Recommendations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Kumar</dc:creator>
  <cp:lastModifiedBy>Harshit Kumar</cp:lastModifiedBy>
  <cp:revision>1</cp:revision>
  <dcterms:created xsi:type="dcterms:W3CDTF">2025-10-27T09:45:44Z</dcterms:created>
  <dcterms:modified xsi:type="dcterms:W3CDTF">2025-10-28T17:19:48Z</dcterms:modified>
</cp:coreProperties>
</file>