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A00A-E786-121F-CE9F-F2CA1179A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607B-7296-4E5F-FD6E-598E578F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DDF5-C402-EAE2-F140-CF95A4BF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E606-F269-75EF-FAAC-A54C943E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04A1-22B2-0569-1F2C-DB1EA47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BCFC-B06D-59E2-6D4B-668CFAD4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821C-18B8-D4CB-72A1-DB23D720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FD25-3A4B-76F5-DC35-703E4575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FEAE-4AE8-4A96-8CF5-4E41C225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6BC9-779C-AE74-5A1B-B0D65052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D0AB-164F-5839-0031-84E1C03F9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54488-87B6-A2DE-1BEE-9A6DA6D2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82FC-DAB9-BDFA-466A-22B7DA89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8643-A8E0-6578-9607-98E75670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C8A9-BBF0-1B14-3C29-30F2A89F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6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C168-5142-1E13-6CDD-02FE1EB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379-6590-D753-473B-66EA4C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3000-06E2-1EDF-B871-C3379677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E899-1D11-76BF-6ABA-A8F5BCBA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71A0-C61F-093B-B8C0-C3A12D33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705B-0C30-D1F1-F1C3-7397D4FF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BCCD3-4D0F-5488-3FE6-E761560C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106C-DDB5-7F93-4F49-3C266B49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8E02-7E01-E69A-D808-83D9E4A1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AD27-33FA-F895-A65C-70FA5DEB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285F-1C68-C0EB-177C-8A84FE8A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A62D-F0A1-3710-A425-FEF03C99F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A5B3-893D-467E-9819-F373DBB7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F6F0-8A5C-2224-AE1B-A6C7FD75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6818-FB1F-B199-D7CF-725F7ADC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200-DCC0-4020-5C6A-4225703B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2569-CD00-4CB5-5A1F-697E3330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0312-AFB8-A055-BD88-0FBE05A0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B27EC-E716-D51B-ED8D-16A440F3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A6D3C-876D-CCFE-D53F-76D65B83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EC0BF-D062-BA9B-AA19-AB6998712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84BFC-4C63-C5D5-5682-CF30F562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7D1CF-CF91-7FC1-5B82-FC84628C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2F158-E178-3AFF-E208-3065A22D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1971-C806-1BD0-E8EE-9AC48C5D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6016-C8CD-1706-9E05-81CE681A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06DFF-C989-0D0A-2EE8-FC82843C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7164-C537-A385-598E-BDF80FB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FE8B4-E0FA-119E-9C52-2178BBBA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E543B-728D-0DE4-C7D7-95E42451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7BEB-55F7-DE27-4C59-7471785A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C5EF-3E6D-6745-8978-E50106AD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262E-154D-85F2-9DE4-60242E5C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1921E-3DEE-D286-EAEA-BB88626E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9469E-E196-D73E-497D-CD9C6D86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E8F1-22F7-B3D9-CF6A-1ADBE51D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02071-85B6-134C-0704-FC49EE4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7CBC-F8A8-1D7E-EFA1-16866275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88B3B-0855-C3F2-EAF7-4E52CABB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3B93-586E-D13A-DF2E-F3224064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1DED-53AE-8F95-1970-B57EB440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00E3-AB71-0EDF-FA90-59C004B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F48E-D7C5-665F-0207-D77ED96D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F1FA-EAFB-A37F-C266-9D4D2220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4B24-CDE7-2261-3B13-73EBD262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B402-18E8-28B8-F8E9-C18A3FD19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A738-2631-4140-AB3C-36BA0F25E390}" type="datetimeFigureOut">
              <a:rPr lang="en-IN" smtClean="0"/>
              <a:t>04-06-2022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C48E-730D-41C4-CA05-0CA1ECAA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0C2D-8744-87E1-1D84-A2CD8D307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E25D-780D-4804-8828-D26EA07F5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71D0-959C-8032-C5B0-E7843D578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Harshit Shukla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A6E7-DDB6-5CF3-7CB0-AC3A1CB45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Testing repo in </a:t>
            </a:r>
            <a:r>
              <a:rPr lang="en-IN"/>
              <a:t>develop branch</a:t>
            </a:r>
          </a:p>
        </p:txBody>
      </p:sp>
    </p:spTree>
    <p:extLst>
      <p:ext uri="{BB962C8B-B14F-4D97-AF65-F5344CB8AC3E}">
        <p14:creationId xmlns:p14="http://schemas.microsoft.com/office/powerpoint/2010/main" val="242401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Harshit Shukla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Harshit Shukla</dc:title>
  <dc:creator>harshit shukla</dc:creator>
  <cp:lastModifiedBy>harshit shukla</cp:lastModifiedBy>
  <cp:revision>1</cp:revision>
  <dcterms:created xsi:type="dcterms:W3CDTF">2022-06-04T15:18:19Z</dcterms:created>
  <dcterms:modified xsi:type="dcterms:W3CDTF">2022-06-04T15:18:39Z</dcterms:modified>
</cp:coreProperties>
</file>