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0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59"/>
  </p:normalViewPr>
  <p:slideViewPr>
    <p:cSldViewPr snapToGrid="0" snapToObjects="1">
      <p:cViewPr varScale="1">
        <p:scale>
          <a:sx n="113" d="100"/>
          <a:sy n="113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54E86F-0A90-4EDD-A68C-0BE93CE52C4C}" type="doc">
      <dgm:prSet loTypeId="urn:microsoft.com/office/officeart/2005/8/layout/defaul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BFE03F9-0A40-4AFC-8352-01328E4F4A08}">
      <dgm:prSet/>
      <dgm:spPr/>
      <dgm:t>
        <a:bodyPr/>
        <a:lstStyle/>
        <a:p>
          <a:r>
            <a:rPr lang="en-US"/>
            <a:t>Remote Controlled lights and fans</a:t>
          </a:r>
        </a:p>
      </dgm:t>
    </dgm:pt>
    <dgm:pt modelId="{C0673FB8-F35F-4B61-BF32-7E2E22E70A4E}" type="parTrans" cxnId="{B05BA33B-C15A-4093-A8E8-A9E0252D7709}">
      <dgm:prSet/>
      <dgm:spPr/>
      <dgm:t>
        <a:bodyPr/>
        <a:lstStyle/>
        <a:p>
          <a:endParaRPr lang="en-US"/>
        </a:p>
      </dgm:t>
    </dgm:pt>
    <dgm:pt modelId="{4D9C6563-5A3F-4974-B0BE-29EF0199D412}" type="sibTrans" cxnId="{B05BA33B-C15A-4093-A8E8-A9E0252D7709}">
      <dgm:prSet/>
      <dgm:spPr/>
      <dgm:t>
        <a:bodyPr/>
        <a:lstStyle/>
        <a:p>
          <a:endParaRPr lang="en-US"/>
        </a:p>
      </dgm:t>
    </dgm:pt>
    <dgm:pt modelId="{B54EEE6F-C1E1-48E8-8728-A8F91C0F2EC0}">
      <dgm:prSet/>
      <dgm:spPr/>
      <dgm:t>
        <a:bodyPr/>
        <a:lstStyle/>
        <a:p>
          <a:r>
            <a:rPr lang="en-US"/>
            <a:t>Temperature controlled fan speed</a:t>
          </a:r>
        </a:p>
      </dgm:t>
    </dgm:pt>
    <dgm:pt modelId="{2F4F4E5A-28B9-4C07-B7A7-694DD3075F4E}" type="parTrans" cxnId="{6E5FA1B1-B130-44E5-AA28-03497419B9B7}">
      <dgm:prSet/>
      <dgm:spPr/>
      <dgm:t>
        <a:bodyPr/>
        <a:lstStyle/>
        <a:p>
          <a:endParaRPr lang="en-US"/>
        </a:p>
      </dgm:t>
    </dgm:pt>
    <dgm:pt modelId="{FE67E318-EA91-435C-AFBE-CDC8129853E0}" type="sibTrans" cxnId="{6E5FA1B1-B130-44E5-AA28-03497419B9B7}">
      <dgm:prSet/>
      <dgm:spPr/>
      <dgm:t>
        <a:bodyPr/>
        <a:lstStyle/>
        <a:p>
          <a:endParaRPr lang="en-US"/>
        </a:p>
      </dgm:t>
    </dgm:pt>
    <dgm:pt modelId="{E789DB5C-BEF6-41D0-94B6-9C88F3C977EE}">
      <dgm:prSet/>
      <dgm:spPr/>
      <dgm:t>
        <a:bodyPr/>
        <a:lstStyle/>
        <a:p>
          <a:r>
            <a:rPr lang="en-US"/>
            <a:t>Gas detection and alarming system</a:t>
          </a:r>
        </a:p>
      </dgm:t>
    </dgm:pt>
    <dgm:pt modelId="{858B17B2-1539-4FEE-AC45-51E1D179BD86}" type="parTrans" cxnId="{87238719-FDCD-4B82-AFC0-2A5FFC7E3D00}">
      <dgm:prSet/>
      <dgm:spPr/>
      <dgm:t>
        <a:bodyPr/>
        <a:lstStyle/>
        <a:p>
          <a:endParaRPr lang="en-US"/>
        </a:p>
      </dgm:t>
    </dgm:pt>
    <dgm:pt modelId="{04977E3F-920D-4CE1-A514-F59CAEB61EBF}" type="sibTrans" cxnId="{87238719-FDCD-4B82-AFC0-2A5FFC7E3D00}">
      <dgm:prSet/>
      <dgm:spPr/>
      <dgm:t>
        <a:bodyPr/>
        <a:lstStyle/>
        <a:p>
          <a:endParaRPr lang="en-US"/>
        </a:p>
      </dgm:t>
    </dgm:pt>
    <dgm:pt modelId="{EC8BDC29-DA2E-4F9D-A00C-7BDA52D68806}">
      <dgm:prSet/>
      <dgm:spPr/>
      <dgm:t>
        <a:bodyPr/>
        <a:lstStyle/>
        <a:p>
          <a:r>
            <a:rPr lang="en-US"/>
            <a:t>Light control using pir sensor</a:t>
          </a:r>
        </a:p>
      </dgm:t>
    </dgm:pt>
    <dgm:pt modelId="{22F0A19E-96EB-4104-B381-56290E3FB629}" type="parTrans" cxnId="{FC9BF8EA-3C6E-445B-B728-80572DE51981}">
      <dgm:prSet/>
      <dgm:spPr/>
      <dgm:t>
        <a:bodyPr/>
        <a:lstStyle/>
        <a:p>
          <a:endParaRPr lang="en-US"/>
        </a:p>
      </dgm:t>
    </dgm:pt>
    <dgm:pt modelId="{603787AC-1DBC-4FB1-91CC-BB62F02DB10D}" type="sibTrans" cxnId="{FC9BF8EA-3C6E-445B-B728-80572DE51981}">
      <dgm:prSet/>
      <dgm:spPr/>
      <dgm:t>
        <a:bodyPr/>
        <a:lstStyle/>
        <a:p>
          <a:endParaRPr lang="en-US"/>
        </a:p>
      </dgm:t>
    </dgm:pt>
    <dgm:pt modelId="{2CB6E1C5-CB2E-4F06-A563-6BC8188428FB}">
      <dgm:prSet/>
      <dgm:spPr/>
      <dgm:t>
        <a:bodyPr/>
        <a:lstStyle/>
        <a:p>
          <a:r>
            <a:rPr lang="en-US"/>
            <a:t>Automatic door control</a:t>
          </a:r>
        </a:p>
      </dgm:t>
    </dgm:pt>
    <dgm:pt modelId="{0A2EE345-B240-493C-8376-B19CECA253A3}" type="parTrans" cxnId="{722EEEED-52E6-45E0-B5E3-BF19172ADB36}">
      <dgm:prSet/>
      <dgm:spPr/>
      <dgm:t>
        <a:bodyPr/>
        <a:lstStyle/>
        <a:p>
          <a:endParaRPr lang="en-US"/>
        </a:p>
      </dgm:t>
    </dgm:pt>
    <dgm:pt modelId="{BD47B395-45DF-4DC5-A301-3967AB5DCECA}" type="sibTrans" cxnId="{722EEEED-52E6-45E0-B5E3-BF19172ADB36}">
      <dgm:prSet/>
      <dgm:spPr/>
      <dgm:t>
        <a:bodyPr/>
        <a:lstStyle/>
        <a:p>
          <a:endParaRPr lang="en-US"/>
        </a:p>
      </dgm:t>
    </dgm:pt>
    <dgm:pt modelId="{7787517D-B779-400F-9FB6-AD4DDD1C0207}">
      <dgm:prSet/>
      <dgm:spPr/>
      <dgm:t>
        <a:bodyPr/>
        <a:lstStyle/>
        <a:p>
          <a:r>
            <a:rPr lang="en-US"/>
            <a:t>Light controlled curtains</a:t>
          </a:r>
        </a:p>
      </dgm:t>
    </dgm:pt>
    <dgm:pt modelId="{D848FF18-D468-4BDC-93EA-1514658D0936}" type="parTrans" cxnId="{E398DB78-2751-413D-9D4A-85789DF9C062}">
      <dgm:prSet/>
      <dgm:spPr/>
      <dgm:t>
        <a:bodyPr/>
        <a:lstStyle/>
        <a:p>
          <a:endParaRPr lang="en-US"/>
        </a:p>
      </dgm:t>
    </dgm:pt>
    <dgm:pt modelId="{8AEFBA2C-44E0-4166-B277-FA72E4D62F4C}" type="sibTrans" cxnId="{E398DB78-2751-413D-9D4A-85789DF9C062}">
      <dgm:prSet/>
      <dgm:spPr/>
      <dgm:t>
        <a:bodyPr/>
        <a:lstStyle/>
        <a:p>
          <a:endParaRPr lang="en-US"/>
        </a:p>
      </dgm:t>
    </dgm:pt>
    <dgm:pt modelId="{831B5FBF-FAC2-6B4D-9B56-8C56B1ABA4AA}" type="pres">
      <dgm:prSet presAssocID="{BC54E86F-0A90-4EDD-A68C-0BE93CE52C4C}" presName="diagram" presStyleCnt="0">
        <dgm:presLayoutVars>
          <dgm:dir/>
          <dgm:resizeHandles val="exact"/>
        </dgm:presLayoutVars>
      </dgm:prSet>
      <dgm:spPr/>
    </dgm:pt>
    <dgm:pt modelId="{4846E1C0-A66F-5847-B72D-9D4328024DF7}" type="pres">
      <dgm:prSet presAssocID="{3BFE03F9-0A40-4AFC-8352-01328E4F4A08}" presName="node" presStyleLbl="node1" presStyleIdx="0" presStyleCnt="6">
        <dgm:presLayoutVars>
          <dgm:bulletEnabled val="1"/>
        </dgm:presLayoutVars>
      </dgm:prSet>
      <dgm:spPr/>
    </dgm:pt>
    <dgm:pt modelId="{E391DC4D-D09F-1548-B20F-632D5BE22E28}" type="pres">
      <dgm:prSet presAssocID="{4D9C6563-5A3F-4974-B0BE-29EF0199D412}" presName="sibTrans" presStyleCnt="0"/>
      <dgm:spPr/>
    </dgm:pt>
    <dgm:pt modelId="{09E7EAFA-0264-244F-AAC2-EC9FB5D052D3}" type="pres">
      <dgm:prSet presAssocID="{B54EEE6F-C1E1-48E8-8728-A8F91C0F2EC0}" presName="node" presStyleLbl="node1" presStyleIdx="1" presStyleCnt="6">
        <dgm:presLayoutVars>
          <dgm:bulletEnabled val="1"/>
        </dgm:presLayoutVars>
      </dgm:prSet>
      <dgm:spPr/>
    </dgm:pt>
    <dgm:pt modelId="{1D17D948-F1FD-1141-A922-F774ACFFABDD}" type="pres">
      <dgm:prSet presAssocID="{FE67E318-EA91-435C-AFBE-CDC8129853E0}" presName="sibTrans" presStyleCnt="0"/>
      <dgm:spPr/>
    </dgm:pt>
    <dgm:pt modelId="{B3B4E7C3-A0E2-6B41-9EB0-02B20DFCE6DB}" type="pres">
      <dgm:prSet presAssocID="{E789DB5C-BEF6-41D0-94B6-9C88F3C977EE}" presName="node" presStyleLbl="node1" presStyleIdx="2" presStyleCnt="6">
        <dgm:presLayoutVars>
          <dgm:bulletEnabled val="1"/>
        </dgm:presLayoutVars>
      </dgm:prSet>
      <dgm:spPr/>
    </dgm:pt>
    <dgm:pt modelId="{29B02EB5-9F26-CC4D-AA7E-CB8C789783AD}" type="pres">
      <dgm:prSet presAssocID="{04977E3F-920D-4CE1-A514-F59CAEB61EBF}" presName="sibTrans" presStyleCnt="0"/>
      <dgm:spPr/>
    </dgm:pt>
    <dgm:pt modelId="{61B02534-82D6-184F-8748-7CEF1F43FFB0}" type="pres">
      <dgm:prSet presAssocID="{EC8BDC29-DA2E-4F9D-A00C-7BDA52D68806}" presName="node" presStyleLbl="node1" presStyleIdx="3" presStyleCnt="6">
        <dgm:presLayoutVars>
          <dgm:bulletEnabled val="1"/>
        </dgm:presLayoutVars>
      </dgm:prSet>
      <dgm:spPr/>
    </dgm:pt>
    <dgm:pt modelId="{0767D7DA-953F-6F4C-8C4D-2CB45AF38394}" type="pres">
      <dgm:prSet presAssocID="{603787AC-1DBC-4FB1-91CC-BB62F02DB10D}" presName="sibTrans" presStyleCnt="0"/>
      <dgm:spPr/>
    </dgm:pt>
    <dgm:pt modelId="{F884B2A5-51E5-0749-8C6D-A927ADFC64EE}" type="pres">
      <dgm:prSet presAssocID="{2CB6E1C5-CB2E-4F06-A563-6BC8188428FB}" presName="node" presStyleLbl="node1" presStyleIdx="4" presStyleCnt="6">
        <dgm:presLayoutVars>
          <dgm:bulletEnabled val="1"/>
        </dgm:presLayoutVars>
      </dgm:prSet>
      <dgm:spPr/>
    </dgm:pt>
    <dgm:pt modelId="{556E658C-7256-0E41-9AB0-8839EA9F09D5}" type="pres">
      <dgm:prSet presAssocID="{BD47B395-45DF-4DC5-A301-3967AB5DCECA}" presName="sibTrans" presStyleCnt="0"/>
      <dgm:spPr/>
    </dgm:pt>
    <dgm:pt modelId="{0AE1113A-B162-2D44-92C2-B8A615469F62}" type="pres">
      <dgm:prSet presAssocID="{7787517D-B779-400F-9FB6-AD4DDD1C0207}" presName="node" presStyleLbl="node1" presStyleIdx="5" presStyleCnt="6">
        <dgm:presLayoutVars>
          <dgm:bulletEnabled val="1"/>
        </dgm:presLayoutVars>
      </dgm:prSet>
      <dgm:spPr/>
    </dgm:pt>
  </dgm:ptLst>
  <dgm:cxnLst>
    <dgm:cxn modelId="{681A5512-0372-6B46-8225-4F149769F7D4}" type="presOf" srcId="{E789DB5C-BEF6-41D0-94B6-9C88F3C977EE}" destId="{B3B4E7C3-A0E2-6B41-9EB0-02B20DFCE6DB}" srcOrd="0" destOrd="0" presId="urn:microsoft.com/office/officeart/2005/8/layout/default"/>
    <dgm:cxn modelId="{0DB61216-B89A-224F-853B-71642B3ACFF0}" type="presOf" srcId="{EC8BDC29-DA2E-4F9D-A00C-7BDA52D68806}" destId="{61B02534-82D6-184F-8748-7CEF1F43FFB0}" srcOrd="0" destOrd="0" presId="urn:microsoft.com/office/officeart/2005/8/layout/default"/>
    <dgm:cxn modelId="{87238719-FDCD-4B82-AFC0-2A5FFC7E3D00}" srcId="{BC54E86F-0A90-4EDD-A68C-0BE93CE52C4C}" destId="{E789DB5C-BEF6-41D0-94B6-9C88F3C977EE}" srcOrd="2" destOrd="0" parTransId="{858B17B2-1539-4FEE-AC45-51E1D179BD86}" sibTransId="{04977E3F-920D-4CE1-A514-F59CAEB61EBF}"/>
    <dgm:cxn modelId="{33905631-873D-7B49-93F5-F974C37C2331}" type="presOf" srcId="{2CB6E1C5-CB2E-4F06-A563-6BC8188428FB}" destId="{F884B2A5-51E5-0749-8C6D-A927ADFC64EE}" srcOrd="0" destOrd="0" presId="urn:microsoft.com/office/officeart/2005/8/layout/default"/>
    <dgm:cxn modelId="{B05BA33B-C15A-4093-A8E8-A9E0252D7709}" srcId="{BC54E86F-0A90-4EDD-A68C-0BE93CE52C4C}" destId="{3BFE03F9-0A40-4AFC-8352-01328E4F4A08}" srcOrd="0" destOrd="0" parTransId="{C0673FB8-F35F-4B61-BF32-7E2E22E70A4E}" sibTransId="{4D9C6563-5A3F-4974-B0BE-29EF0199D412}"/>
    <dgm:cxn modelId="{C97EF352-3EC5-3747-99BB-2766D9937593}" type="presOf" srcId="{3BFE03F9-0A40-4AFC-8352-01328E4F4A08}" destId="{4846E1C0-A66F-5847-B72D-9D4328024DF7}" srcOrd="0" destOrd="0" presId="urn:microsoft.com/office/officeart/2005/8/layout/default"/>
    <dgm:cxn modelId="{E398DB78-2751-413D-9D4A-85789DF9C062}" srcId="{BC54E86F-0A90-4EDD-A68C-0BE93CE52C4C}" destId="{7787517D-B779-400F-9FB6-AD4DDD1C0207}" srcOrd="5" destOrd="0" parTransId="{D848FF18-D468-4BDC-93EA-1514658D0936}" sibTransId="{8AEFBA2C-44E0-4166-B277-FA72E4D62F4C}"/>
    <dgm:cxn modelId="{6E5FA1B1-B130-44E5-AA28-03497419B9B7}" srcId="{BC54E86F-0A90-4EDD-A68C-0BE93CE52C4C}" destId="{B54EEE6F-C1E1-48E8-8728-A8F91C0F2EC0}" srcOrd="1" destOrd="0" parTransId="{2F4F4E5A-28B9-4C07-B7A7-694DD3075F4E}" sibTransId="{FE67E318-EA91-435C-AFBE-CDC8129853E0}"/>
    <dgm:cxn modelId="{948DC8BD-3EBD-2541-8066-5207096CFB0D}" type="presOf" srcId="{BC54E86F-0A90-4EDD-A68C-0BE93CE52C4C}" destId="{831B5FBF-FAC2-6B4D-9B56-8C56B1ABA4AA}" srcOrd="0" destOrd="0" presId="urn:microsoft.com/office/officeart/2005/8/layout/default"/>
    <dgm:cxn modelId="{E707F7C0-B7A7-4D42-9B23-F60B36F407D0}" type="presOf" srcId="{B54EEE6F-C1E1-48E8-8728-A8F91C0F2EC0}" destId="{09E7EAFA-0264-244F-AAC2-EC9FB5D052D3}" srcOrd="0" destOrd="0" presId="urn:microsoft.com/office/officeart/2005/8/layout/default"/>
    <dgm:cxn modelId="{FC9BF8EA-3C6E-445B-B728-80572DE51981}" srcId="{BC54E86F-0A90-4EDD-A68C-0BE93CE52C4C}" destId="{EC8BDC29-DA2E-4F9D-A00C-7BDA52D68806}" srcOrd="3" destOrd="0" parTransId="{22F0A19E-96EB-4104-B381-56290E3FB629}" sibTransId="{603787AC-1DBC-4FB1-91CC-BB62F02DB10D}"/>
    <dgm:cxn modelId="{722EEEED-52E6-45E0-B5E3-BF19172ADB36}" srcId="{BC54E86F-0A90-4EDD-A68C-0BE93CE52C4C}" destId="{2CB6E1C5-CB2E-4F06-A563-6BC8188428FB}" srcOrd="4" destOrd="0" parTransId="{0A2EE345-B240-493C-8376-B19CECA253A3}" sibTransId="{BD47B395-45DF-4DC5-A301-3967AB5DCECA}"/>
    <dgm:cxn modelId="{62023EF8-242B-994E-8660-99BB27E969FC}" type="presOf" srcId="{7787517D-B779-400F-9FB6-AD4DDD1C0207}" destId="{0AE1113A-B162-2D44-92C2-B8A615469F62}" srcOrd="0" destOrd="0" presId="urn:microsoft.com/office/officeart/2005/8/layout/default"/>
    <dgm:cxn modelId="{FE9D30EB-527E-D24C-AC2E-49C4858E5665}" type="presParOf" srcId="{831B5FBF-FAC2-6B4D-9B56-8C56B1ABA4AA}" destId="{4846E1C0-A66F-5847-B72D-9D4328024DF7}" srcOrd="0" destOrd="0" presId="urn:microsoft.com/office/officeart/2005/8/layout/default"/>
    <dgm:cxn modelId="{CCCD39E3-50CA-9240-A482-13BE50EE4F59}" type="presParOf" srcId="{831B5FBF-FAC2-6B4D-9B56-8C56B1ABA4AA}" destId="{E391DC4D-D09F-1548-B20F-632D5BE22E28}" srcOrd="1" destOrd="0" presId="urn:microsoft.com/office/officeart/2005/8/layout/default"/>
    <dgm:cxn modelId="{2AB5A245-EE13-FC47-A823-54D74D22BAC0}" type="presParOf" srcId="{831B5FBF-FAC2-6B4D-9B56-8C56B1ABA4AA}" destId="{09E7EAFA-0264-244F-AAC2-EC9FB5D052D3}" srcOrd="2" destOrd="0" presId="urn:microsoft.com/office/officeart/2005/8/layout/default"/>
    <dgm:cxn modelId="{AF218DA7-9877-944F-A609-D87071E85AD7}" type="presParOf" srcId="{831B5FBF-FAC2-6B4D-9B56-8C56B1ABA4AA}" destId="{1D17D948-F1FD-1141-A922-F774ACFFABDD}" srcOrd="3" destOrd="0" presId="urn:microsoft.com/office/officeart/2005/8/layout/default"/>
    <dgm:cxn modelId="{A5162A5F-1759-5642-A418-5085B96953B7}" type="presParOf" srcId="{831B5FBF-FAC2-6B4D-9B56-8C56B1ABA4AA}" destId="{B3B4E7C3-A0E2-6B41-9EB0-02B20DFCE6DB}" srcOrd="4" destOrd="0" presId="urn:microsoft.com/office/officeart/2005/8/layout/default"/>
    <dgm:cxn modelId="{FB309333-DFDD-C142-8437-18C34E2CFD05}" type="presParOf" srcId="{831B5FBF-FAC2-6B4D-9B56-8C56B1ABA4AA}" destId="{29B02EB5-9F26-CC4D-AA7E-CB8C789783AD}" srcOrd="5" destOrd="0" presId="urn:microsoft.com/office/officeart/2005/8/layout/default"/>
    <dgm:cxn modelId="{7825A300-11B7-364C-96B0-2A768C8A6E8D}" type="presParOf" srcId="{831B5FBF-FAC2-6B4D-9B56-8C56B1ABA4AA}" destId="{61B02534-82D6-184F-8748-7CEF1F43FFB0}" srcOrd="6" destOrd="0" presId="urn:microsoft.com/office/officeart/2005/8/layout/default"/>
    <dgm:cxn modelId="{22300416-0FCE-8548-8215-883DCA23FC96}" type="presParOf" srcId="{831B5FBF-FAC2-6B4D-9B56-8C56B1ABA4AA}" destId="{0767D7DA-953F-6F4C-8C4D-2CB45AF38394}" srcOrd="7" destOrd="0" presId="urn:microsoft.com/office/officeart/2005/8/layout/default"/>
    <dgm:cxn modelId="{4422F131-15D0-874A-9495-0ACF1881EED1}" type="presParOf" srcId="{831B5FBF-FAC2-6B4D-9B56-8C56B1ABA4AA}" destId="{F884B2A5-51E5-0749-8C6D-A927ADFC64EE}" srcOrd="8" destOrd="0" presId="urn:microsoft.com/office/officeart/2005/8/layout/default"/>
    <dgm:cxn modelId="{12C7BE88-1D6C-8C49-ABF9-E2D987FA55B4}" type="presParOf" srcId="{831B5FBF-FAC2-6B4D-9B56-8C56B1ABA4AA}" destId="{556E658C-7256-0E41-9AB0-8839EA9F09D5}" srcOrd="9" destOrd="0" presId="urn:microsoft.com/office/officeart/2005/8/layout/default"/>
    <dgm:cxn modelId="{01D2EED8-22CE-674E-AB7D-DBB5F1C81798}" type="presParOf" srcId="{831B5FBF-FAC2-6B4D-9B56-8C56B1ABA4AA}" destId="{0AE1113A-B162-2D44-92C2-B8A615469F62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46E1C0-A66F-5847-B72D-9D4328024DF7}">
      <dsp:nvSpPr>
        <dsp:cNvPr id="0" name=""/>
        <dsp:cNvSpPr/>
      </dsp:nvSpPr>
      <dsp:spPr>
        <a:xfrm>
          <a:off x="541734" y="348"/>
          <a:ext cx="2757040" cy="165422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Remote Controlled lights and fans</a:t>
          </a:r>
        </a:p>
      </dsp:txBody>
      <dsp:txXfrm>
        <a:off x="541734" y="348"/>
        <a:ext cx="2757040" cy="1654224"/>
      </dsp:txXfrm>
    </dsp:sp>
    <dsp:sp modelId="{09E7EAFA-0264-244F-AAC2-EC9FB5D052D3}">
      <dsp:nvSpPr>
        <dsp:cNvPr id="0" name=""/>
        <dsp:cNvSpPr/>
      </dsp:nvSpPr>
      <dsp:spPr>
        <a:xfrm>
          <a:off x="3574479" y="348"/>
          <a:ext cx="2757040" cy="1654224"/>
        </a:xfrm>
        <a:prstGeom prst="rect">
          <a:avLst/>
        </a:prstGeom>
        <a:gradFill rotWithShape="0">
          <a:gsLst>
            <a:gs pos="0">
              <a:schemeClr val="accent5">
                <a:hueOff val="-661711"/>
                <a:satOff val="-3554"/>
                <a:lumOff val="121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661711"/>
                <a:satOff val="-3554"/>
                <a:lumOff val="121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Temperature controlled fan speed</a:t>
          </a:r>
        </a:p>
      </dsp:txBody>
      <dsp:txXfrm>
        <a:off x="3574479" y="348"/>
        <a:ext cx="2757040" cy="1654224"/>
      </dsp:txXfrm>
    </dsp:sp>
    <dsp:sp modelId="{B3B4E7C3-A0E2-6B41-9EB0-02B20DFCE6DB}">
      <dsp:nvSpPr>
        <dsp:cNvPr id="0" name=""/>
        <dsp:cNvSpPr/>
      </dsp:nvSpPr>
      <dsp:spPr>
        <a:xfrm>
          <a:off x="6607223" y="348"/>
          <a:ext cx="2757040" cy="1654224"/>
        </a:xfrm>
        <a:prstGeom prst="rect">
          <a:avLst/>
        </a:prstGeom>
        <a:gradFill rotWithShape="0">
          <a:gsLst>
            <a:gs pos="0">
              <a:schemeClr val="accent5">
                <a:hueOff val="-1323423"/>
                <a:satOff val="-7108"/>
                <a:lumOff val="2431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323423"/>
                <a:satOff val="-7108"/>
                <a:lumOff val="2431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Gas detection and alarming system</a:t>
          </a:r>
        </a:p>
      </dsp:txBody>
      <dsp:txXfrm>
        <a:off x="6607223" y="348"/>
        <a:ext cx="2757040" cy="1654224"/>
      </dsp:txXfrm>
    </dsp:sp>
    <dsp:sp modelId="{61B02534-82D6-184F-8748-7CEF1F43FFB0}">
      <dsp:nvSpPr>
        <dsp:cNvPr id="0" name=""/>
        <dsp:cNvSpPr/>
      </dsp:nvSpPr>
      <dsp:spPr>
        <a:xfrm>
          <a:off x="541734" y="1930277"/>
          <a:ext cx="2757040" cy="1654224"/>
        </a:xfrm>
        <a:prstGeom prst="rect">
          <a:avLst/>
        </a:prstGeom>
        <a:gradFill rotWithShape="0">
          <a:gsLst>
            <a:gs pos="0">
              <a:schemeClr val="accent5">
                <a:hueOff val="-1985134"/>
                <a:satOff val="-10662"/>
                <a:lumOff val="3647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985134"/>
                <a:satOff val="-10662"/>
                <a:lumOff val="3647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Light control using pir sensor</a:t>
          </a:r>
        </a:p>
      </dsp:txBody>
      <dsp:txXfrm>
        <a:off x="541734" y="1930277"/>
        <a:ext cx="2757040" cy="1654224"/>
      </dsp:txXfrm>
    </dsp:sp>
    <dsp:sp modelId="{F884B2A5-51E5-0749-8C6D-A927ADFC64EE}">
      <dsp:nvSpPr>
        <dsp:cNvPr id="0" name=""/>
        <dsp:cNvSpPr/>
      </dsp:nvSpPr>
      <dsp:spPr>
        <a:xfrm>
          <a:off x="3574479" y="1930277"/>
          <a:ext cx="2757040" cy="1654224"/>
        </a:xfrm>
        <a:prstGeom prst="rect">
          <a:avLst/>
        </a:prstGeom>
        <a:gradFill rotWithShape="0">
          <a:gsLst>
            <a:gs pos="0">
              <a:schemeClr val="accent5">
                <a:hueOff val="-2646845"/>
                <a:satOff val="-14216"/>
                <a:lumOff val="486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2646845"/>
                <a:satOff val="-14216"/>
                <a:lumOff val="486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Automatic door control</a:t>
          </a:r>
        </a:p>
      </dsp:txBody>
      <dsp:txXfrm>
        <a:off x="3574479" y="1930277"/>
        <a:ext cx="2757040" cy="1654224"/>
      </dsp:txXfrm>
    </dsp:sp>
    <dsp:sp modelId="{0AE1113A-B162-2D44-92C2-B8A615469F62}">
      <dsp:nvSpPr>
        <dsp:cNvPr id="0" name=""/>
        <dsp:cNvSpPr/>
      </dsp:nvSpPr>
      <dsp:spPr>
        <a:xfrm>
          <a:off x="6607223" y="1930277"/>
          <a:ext cx="2757040" cy="1654224"/>
        </a:xfrm>
        <a:prstGeom prst="rect">
          <a:avLst/>
        </a:prstGeom>
        <a:gradFill rotWithShape="0">
          <a:gsLst>
            <a:gs pos="0">
              <a:schemeClr val="accent5">
                <a:hueOff val="-3308557"/>
                <a:satOff val="-17770"/>
                <a:lumOff val="607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308557"/>
                <a:satOff val="-17770"/>
                <a:lumOff val="607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Light controlled curtains</a:t>
          </a:r>
        </a:p>
      </dsp:txBody>
      <dsp:txXfrm>
        <a:off x="6607223" y="1930277"/>
        <a:ext cx="2757040" cy="1654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50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787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066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4019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255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598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730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3761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808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534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0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508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713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888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765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399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806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7251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4ED92-3E8D-9F45-8CCB-3561B4452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4994" y="1003458"/>
            <a:ext cx="8637073" cy="254143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Team- ELECTRO</a:t>
            </a:r>
            <a:br>
              <a:rPr lang="en-US" dirty="0"/>
            </a:br>
            <a:r>
              <a:rPr lang="en-US" sz="4000" dirty="0"/>
              <a:t>Team- </a:t>
            </a:r>
            <a:br>
              <a:rPr lang="en-US" sz="4000" dirty="0"/>
            </a:br>
            <a:r>
              <a:rPr lang="en-US" sz="4000" dirty="0"/>
              <a:t>Harshit Kapoor(leader)</a:t>
            </a:r>
            <a:br>
              <a:rPr lang="en-US" sz="4000" dirty="0"/>
            </a:br>
            <a:r>
              <a:rPr lang="en-US" sz="4000" dirty="0" err="1"/>
              <a:t>Reshul</a:t>
            </a:r>
            <a:r>
              <a:rPr lang="en-US" sz="4000" dirty="0"/>
              <a:t> Jindal</a:t>
            </a:r>
            <a:br>
              <a:rPr lang="en-US" sz="4000" dirty="0"/>
            </a:br>
            <a:r>
              <a:rPr lang="en-US" sz="4000" dirty="0"/>
              <a:t>Aditya </a:t>
            </a:r>
            <a:r>
              <a:rPr lang="en-US" sz="4000" dirty="0" err="1"/>
              <a:t>Khulbe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717B80-D179-0541-83C4-CF271C0D351E}"/>
              </a:ext>
            </a:extLst>
          </p:cNvPr>
          <p:cNvSpPr txBox="1"/>
          <p:nvPr/>
        </p:nvSpPr>
        <p:spPr>
          <a:xfrm>
            <a:off x="2291644" y="3962400"/>
            <a:ext cx="7326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TinkerCAD</a:t>
            </a:r>
            <a:r>
              <a:rPr lang="en-US" dirty="0"/>
              <a:t> link- </a:t>
            </a:r>
            <a:r>
              <a:rPr lang="en-IN" dirty="0"/>
              <a:t>https://</a:t>
            </a:r>
            <a:r>
              <a:rPr lang="en-IN" dirty="0" err="1"/>
              <a:t>www.tinkercad.com</a:t>
            </a:r>
            <a:r>
              <a:rPr lang="en-IN" dirty="0"/>
              <a:t>/things/4DjxdmHxEYI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908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BC9887-C4C8-3540-B6B8-B22C8EE82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366BD00-517A-44E1-BFD7-0AABE8A9E7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1518372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932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8219E11-5977-F446-B442-80608A5D5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How to use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64B3C-601A-3E4D-86EC-E4ABA1D84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200"/>
              <a:t>1pressed on remote turns on the light and 3 pressed on remote turns on the fan</a:t>
            </a:r>
          </a:p>
          <a:p>
            <a:pPr>
              <a:lnSpc>
                <a:spcPct val="110000"/>
              </a:lnSpc>
            </a:pPr>
            <a:r>
              <a:rPr lang="en-US" sz="2200"/>
              <a:t>Slider to vary the temperature which adjusts the fan speed accordingly</a:t>
            </a:r>
          </a:p>
          <a:p>
            <a:pPr>
              <a:lnSpc>
                <a:spcPct val="110000"/>
              </a:lnSpc>
            </a:pPr>
            <a:r>
              <a:rPr lang="en-US" sz="2200"/>
              <a:t>Door opens automatically on moving closer</a:t>
            </a:r>
          </a:p>
          <a:p>
            <a:pPr>
              <a:lnSpc>
                <a:spcPct val="110000"/>
              </a:lnSpc>
            </a:pPr>
            <a:r>
              <a:rPr lang="en-US" sz="2200"/>
              <a:t>Sudden entry into the room turn on the appliances</a:t>
            </a:r>
          </a:p>
          <a:p>
            <a:pPr>
              <a:lnSpc>
                <a:spcPct val="110000"/>
              </a:lnSpc>
            </a:pPr>
            <a:r>
              <a:rPr lang="en-US" sz="2200"/>
              <a:t>Light intensity controls the curtains in the room</a:t>
            </a:r>
          </a:p>
          <a:p>
            <a:pPr>
              <a:lnSpc>
                <a:spcPct val="110000"/>
              </a:lnSpc>
            </a:pPr>
            <a:r>
              <a:rPr lang="en-US" sz="2200"/>
              <a:t>Gas leakage can be detected and an alarm is triggered</a:t>
            </a:r>
          </a:p>
        </p:txBody>
      </p:sp>
    </p:spTree>
    <p:extLst>
      <p:ext uri="{BB962C8B-B14F-4D97-AF65-F5344CB8AC3E}">
        <p14:creationId xmlns:p14="http://schemas.microsoft.com/office/powerpoint/2010/main" val="2179384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5E8D28F-F72C-814A-A9ED-DC5E5635E2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4670" b="1"/>
          <a:stretch/>
        </p:blipFill>
        <p:spPr>
          <a:xfrm>
            <a:off x="1144084" y="643467"/>
            <a:ext cx="9903831" cy="55710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D15A59-2AE0-C044-BD65-1C681C8846A1}"/>
              </a:ext>
            </a:extLst>
          </p:cNvPr>
          <p:cNvSpPr txBox="1"/>
          <p:nvPr/>
        </p:nvSpPr>
        <p:spPr>
          <a:xfrm>
            <a:off x="3814939" y="1830034"/>
            <a:ext cx="379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Circuit Diagram</a:t>
            </a:r>
          </a:p>
        </p:txBody>
      </p:sp>
    </p:spTree>
    <p:extLst>
      <p:ext uri="{BB962C8B-B14F-4D97-AF65-F5344CB8AC3E}">
        <p14:creationId xmlns:p14="http://schemas.microsoft.com/office/powerpoint/2010/main" val="3526348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FAAFD-A079-F949-BB5D-71D114BDD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97B5D-3709-E740-BC85-A19E3D60E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dirty="0"/>
              <a:t>Thank You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608019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{32934E16-07D9-5849-B602-010656284487}tf10001122</Template>
  <TotalTime>13</TotalTime>
  <Words>122</Words>
  <Application>Microsoft Macintosh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Team- ELECTRO Team-  Harshit Kapoor(leader) Reshul Jindal Aditya Khulbe</vt:lpstr>
      <vt:lpstr>Features</vt:lpstr>
      <vt:lpstr>How to use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Team- ELECTRO Team-  Harshit Kapoor(leader) Reshul Jindal Aditya Khulbe</dc:title>
  <dc:creator>Pradeep Kapoor</dc:creator>
  <cp:lastModifiedBy>Pradeep Kapoor</cp:lastModifiedBy>
  <cp:revision>1</cp:revision>
  <dcterms:created xsi:type="dcterms:W3CDTF">2021-10-22T11:00:31Z</dcterms:created>
  <dcterms:modified xsi:type="dcterms:W3CDTF">2021-10-22T11:13:49Z</dcterms:modified>
</cp:coreProperties>
</file>