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6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7C4E-B2A9-4F47-92B0-3A73373A9D0C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C28D-B3B9-4C23-A1DF-43B5F4AA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89462"/>
            <a:ext cx="9144000" cy="4368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Pi OS install –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Code to record audio streams in chunks –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Code to remove noise and pass the signal through a </a:t>
            </a:r>
            <a:r>
              <a:rPr lang="en-US" dirty="0" err="1" smtClean="0"/>
              <a:t>bandpass</a:t>
            </a:r>
            <a:r>
              <a:rPr lang="en-US" dirty="0" smtClean="0"/>
              <a:t> filter to remove high frequency noises –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pi libraries –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Threading to record, process and play audio in parallelism – </a:t>
            </a:r>
            <a:r>
              <a:rPr lang="en-US" dirty="0" smtClean="0"/>
              <a:t>earlier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Real Time with delay in milliseconds – reading input stream and directing it to output directly (working right now) with </a:t>
            </a:r>
            <a:r>
              <a:rPr lang="en-US" dirty="0" err="1" smtClean="0"/>
              <a:t>bandpass</a:t>
            </a:r>
            <a:r>
              <a:rPr lang="en-US" dirty="0" smtClean="0"/>
              <a:t> filter ..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Code to change the gain and other properties of the signal based on the set values by the user </a:t>
            </a:r>
            <a:r>
              <a:rPr lang="en-US" smtClean="0"/>
              <a:t>– </a:t>
            </a:r>
            <a:r>
              <a:rPr lang="en-US" smtClean="0"/>
              <a:t>ongoing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1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</dc:creator>
  <cp:lastModifiedBy>Co</cp:lastModifiedBy>
  <cp:revision>3</cp:revision>
  <dcterms:created xsi:type="dcterms:W3CDTF">2018-06-14T05:53:30Z</dcterms:created>
  <dcterms:modified xsi:type="dcterms:W3CDTF">2018-06-18T07:42:46Z</dcterms:modified>
</cp:coreProperties>
</file>