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5f690c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5f690c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5f690c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5f690c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5f690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5f690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5f690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5f690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5f690c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5f690c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5f690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5f690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15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Enigma-Hunt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1700" y="23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We hep you hire and get hired!</a:t>
            </a:r>
            <a:endParaRPr sz="1800"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3950"/>
            <a:ext cx="1066834" cy="8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1724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provide a platform to people to showcase their skills to the company and on the other side company can hire talents!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3950"/>
            <a:ext cx="1259074" cy="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Problem/s you are solving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algn="l" rt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N" dirty="0"/>
              <a:t>No Connection between Recruiters and Job Seekers</a:t>
            </a:r>
          </a:p>
          <a:p>
            <a:pPr marL="342900" lvl="0" algn="l" rt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N" dirty="0"/>
              <a:t>No place to submit your resume to come in the eyes of recruiters</a:t>
            </a:r>
          </a:p>
          <a:p>
            <a:pPr marL="342900" lvl="0" algn="l" rt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N" dirty="0"/>
              <a:t>No common platform available to hire talents</a:t>
            </a: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33950"/>
            <a:ext cx="1220000" cy="9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355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2006950"/>
            <a:ext cx="8520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Our Platform provides a one step solution to recruiters and job seekers. It connects recruiters with the jobseekers with required skills. In addition, job seekers can upload their talents on a single platform giving an #openToWork to various recruiters and this will help them get recruited. 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97" y="133950"/>
            <a:ext cx="1066828" cy="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you bring in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35500" y="2116625"/>
            <a:ext cx="85206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IN" dirty="0"/>
              <a:t>Job Marketing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Talent network or talent community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Employee referral management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Text Recruiting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Recruitment event management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94162"/>
            <a:ext cx="1172950" cy="8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Aspects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35500" y="1963075"/>
            <a:ext cx="8520600" cy="2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Score calculation on the basis of social media profile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Sorting / Filtering on Dashboard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Job alerts by email and/or text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Employee referral management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Recruiting chatbots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Internal mobility careers sites</a:t>
            </a:r>
            <a:endParaRPr dirty="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35025"/>
            <a:ext cx="1330626" cy="9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PT Sans Narrow</vt:lpstr>
      <vt:lpstr>Open Sans</vt:lpstr>
      <vt:lpstr>Arial</vt:lpstr>
      <vt:lpstr>Calibri</vt:lpstr>
      <vt:lpstr>Tropic</vt:lpstr>
      <vt:lpstr>Enigma-Hunt</vt:lpstr>
      <vt:lpstr>We provide a platform to people to showcase their skills to the company and on the other side company can hire talents!</vt:lpstr>
      <vt:lpstr> Problem/s you are solving</vt:lpstr>
      <vt:lpstr> Solution</vt:lpstr>
      <vt:lpstr> Innovation you bring in</vt:lpstr>
      <vt:lpstr> Future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Enigma-Hunt</dc:title>
  <cp:lastModifiedBy>Sangeeta Jha</cp:lastModifiedBy>
  <cp:revision>2</cp:revision>
  <dcterms:modified xsi:type="dcterms:W3CDTF">2020-07-05T00:05:01Z</dcterms:modified>
</cp:coreProperties>
</file>