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4"/>
  </p:sldMasterIdLst>
  <p:notesMasterIdLst>
    <p:notesMasterId r:id="rId21"/>
  </p:notesMasterIdLst>
  <p:sldIdLst>
    <p:sldId id="359" r:id="rId5"/>
    <p:sldId id="2950" r:id="rId6"/>
    <p:sldId id="2952" r:id="rId7"/>
    <p:sldId id="2971" r:id="rId8"/>
    <p:sldId id="2955" r:id="rId9"/>
    <p:sldId id="2964" r:id="rId10"/>
    <p:sldId id="2956" r:id="rId11"/>
    <p:sldId id="2965" r:id="rId12"/>
    <p:sldId id="2957" r:id="rId13"/>
    <p:sldId id="2966" r:id="rId14"/>
    <p:sldId id="2967" r:id="rId15"/>
    <p:sldId id="2958" r:id="rId16"/>
    <p:sldId id="2968" r:id="rId17"/>
    <p:sldId id="2969" r:id="rId18"/>
    <p:sldId id="2963" r:id="rId19"/>
    <p:sldId id="29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01"/>
    <a:srgbClr val="F39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7E95F-5538-49E4-BD7E-EB60DF266B9F}" v="14" dt="2022-06-20T16:01:37.362"/>
    <p1510:client id="{2FDF44E3-EF20-4777-A7A7-07EB03BF2751}" v="21" dt="2022-06-20T12:27:17.326"/>
    <p1510:client id="{4077E3A5-5B46-49BC-A000-3F0EC1A8FF55}" v="52" dt="2022-06-20T15:10:14.847"/>
    <p1510:client id="{4EEF719C-A515-439A-AFBA-98A07500EF24}" v="2" dt="2022-06-19T19:20:12.857"/>
    <p1510:client id="{544EE407-0F57-4DFF-9EF1-3F2CB17C0DB8}" v="20" dt="2022-06-20T11:54:10.967"/>
    <p1510:client id="{6D371B57-C3CA-4CE1-81F8-2C5BBE5DAC63}" v="10" dt="2022-06-20T15:59:12.163"/>
    <p1510:client id="{728BAE0F-1A7B-4457-A59E-BC83D0399BFC}" v="17" dt="2022-06-20T11:38:51.016"/>
    <p1510:client id="{9EC290D8-965D-4BAC-A37D-FB0454C01358}" v="441" dt="2022-06-20T14:17:32.877"/>
    <p1510:client id="{AF3FD4C8-178F-4770-A085-93EABF029F39}" v="17" dt="2022-06-20T12:21:07.844"/>
    <p1510:client id="{B7A3A109-1A23-4866-8B0F-D378F5278CDD}" v="1" dt="2022-06-20T16:03:25.507"/>
    <p1510:client id="{C096D87B-2645-4350-9EE7-E2F40483F151}" v="449" dt="2022-06-19T21:01:55.614"/>
    <p1510:client id="{D030AE06-51FE-4850-BFDF-AA4FF407BBC2}" v="153" dt="2018-10-03T18:42:15.453"/>
    <p1510:client id="{DE464705-0F76-475B-A078-4D3398B2AA9E}" v="56" dt="2022-06-20T15:54:43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94830"/>
  </p:normalViewPr>
  <p:slideViewPr>
    <p:cSldViewPr snapToGrid="0">
      <p:cViewPr varScale="1">
        <p:scale>
          <a:sx n="74" d="100"/>
          <a:sy n="74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6F97-B16A-DD45-BF14-4951AD23E4F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6BC6-D613-D847-AE7E-F33AD45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/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sz="1687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sz="1687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 dirty="0"/>
              <a:t>Title Text</a:t>
            </a:r>
            <a:endParaRPr sz="590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4FBC-65BE-DF8A-529C-588A9C23E2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59" y="5139287"/>
            <a:ext cx="7772400" cy="8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7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9958939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854764"/>
            <a:ext cx="11837247" cy="5565913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808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1771038" cy="678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59023" y="827747"/>
            <a:ext cx="11788791" cy="55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 dirty="0"/>
              <a:t>Body Level One</a:t>
            </a:r>
          </a:p>
          <a:p>
            <a:pPr lvl="1">
              <a:defRPr sz="1800"/>
            </a:pPr>
            <a:r>
              <a:rPr sz="2953" dirty="0"/>
              <a:t>Body Level Two</a:t>
            </a:r>
          </a:p>
          <a:p>
            <a:pPr lvl="2">
              <a:defRPr sz="1800"/>
            </a:pPr>
            <a:r>
              <a:rPr sz="2953" dirty="0"/>
              <a:t>Body Level Three</a:t>
            </a:r>
          </a:p>
          <a:p>
            <a:pPr lvl="3">
              <a:defRPr sz="1800"/>
            </a:pPr>
            <a:r>
              <a:rPr sz="2953" dirty="0"/>
              <a:t>Body Level Four</a:t>
            </a:r>
          </a:p>
          <a:p>
            <a:pPr lvl="4">
              <a:defRPr sz="1800"/>
            </a:pPr>
            <a:r>
              <a:rPr sz="2953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 flipV="1">
            <a:off x="159023" y="632541"/>
            <a:ext cx="11771039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pic>
        <p:nvPicPr>
          <p:cNvPr id="11" name="Picture 4" descr="UF Logo / University / Logonoid.com">
            <a:extLst>
              <a:ext uri="{FF2B5EF4-FFF2-40B4-BE49-F238E27FC236}">
                <a16:creationId xmlns:a16="http://schemas.microsoft.com/office/drawing/2014/main" id="{AC3FAE24-371C-20E8-C5CD-053F30E0AA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7831" y="152636"/>
            <a:ext cx="1762231" cy="33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7DAB91-F34A-F0CA-2D71-C1641452444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2" y="6454279"/>
            <a:ext cx="2704699" cy="3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</p:sldLayoutIdLst>
  <p:transition spd="med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76-61B9-41CB-BC29-F1CE6B7E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4" y="-93517"/>
            <a:ext cx="9810750" cy="234123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ECE Florida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72A29-13CC-46D9-AB6E-4CACD3550710}"/>
              </a:ext>
            </a:extLst>
          </p:cNvPr>
          <p:cNvSpPr txBox="1"/>
          <p:nvPr/>
        </p:nvSpPr>
        <p:spPr>
          <a:xfrm>
            <a:off x="4238824" y="1532353"/>
            <a:ext cx="3714350" cy="348813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System-on-Chip Design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EEL 4930/5934 - Final Project 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Spring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2025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PONG GAME WITH AUDIO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Team Members: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Harshit Raj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Alexis Villegas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Nitesh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Bakhati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Benjamin Jacob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25527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F6E0-D9C2-3A98-3B8D-6E90056A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3: Non-DMA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F813A-D46F-AC30-B1E0-B85A3E8A8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3" y="997527"/>
            <a:ext cx="11471564" cy="5174673"/>
          </a:xfrm>
        </p:spPr>
      </p:pic>
    </p:spTree>
    <p:extLst>
      <p:ext uri="{BB962C8B-B14F-4D97-AF65-F5344CB8AC3E}">
        <p14:creationId xmlns:p14="http://schemas.microsoft.com/office/powerpoint/2010/main" val="101640819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47DF-8670-F054-0DB4-D0DE0696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3: Non-DMA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74DC3-C037-025F-70CF-825561239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4" y="810491"/>
            <a:ext cx="10662611" cy="5507181"/>
          </a:xfrm>
        </p:spPr>
      </p:pic>
    </p:spTree>
    <p:extLst>
      <p:ext uri="{BB962C8B-B14F-4D97-AF65-F5344CB8AC3E}">
        <p14:creationId xmlns:p14="http://schemas.microsoft.com/office/powerpoint/2010/main" val="156835404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8A99-511E-BE04-9F03-0E9D03E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4: DMA SoC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17FB-C21E-33AF-95EA-9A4E81FA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task, we extended the previous implementation by incorporating the AXI Direct Memory Access (CDMA) controller. </a:t>
            </a:r>
          </a:p>
          <a:p>
            <a:endParaRPr lang="en-US" dirty="0"/>
          </a:p>
          <a:p>
            <a:r>
              <a:rPr lang="en-US" dirty="0"/>
              <a:t>This allowed efficient transfer of audio note data to the PWM driver, reducing CPU overhead and improving overall system performance. </a:t>
            </a:r>
          </a:p>
          <a:p>
            <a:endParaRPr lang="en-US" dirty="0"/>
          </a:p>
          <a:p>
            <a:r>
              <a:rPr lang="en-US" dirty="0"/>
              <a:t>The audio output behavior remained the same as Task 2, but with enhanced data handling using DMA. </a:t>
            </a:r>
          </a:p>
        </p:txBody>
      </p:sp>
    </p:spTree>
    <p:extLst>
      <p:ext uri="{BB962C8B-B14F-4D97-AF65-F5344CB8AC3E}">
        <p14:creationId xmlns:p14="http://schemas.microsoft.com/office/powerpoint/2010/main" val="310980625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1F5A-98DC-CCD5-5F03-EF193B47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4: DMA SoC Implementation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9A3A2-FFAC-F8DD-5DCE-9A8E80A5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852056"/>
            <a:ext cx="11315700" cy="5382490"/>
          </a:xfrm>
        </p:spPr>
      </p:pic>
    </p:spTree>
    <p:extLst>
      <p:ext uri="{BB962C8B-B14F-4D97-AF65-F5344CB8AC3E}">
        <p14:creationId xmlns:p14="http://schemas.microsoft.com/office/powerpoint/2010/main" val="207755525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9021-F9FB-3889-6230-032492BC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4: DMA SoC Implementation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37583-6E3D-EA13-4A81-12EE11784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" y="854076"/>
            <a:ext cx="11035146" cy="5463597"/>
          </a:xfrm>
        </p:spPr>
      </p:pic>
    </p:spTree>
    <p:extLst>
      <p:ext uri="{BB962C8B-B14F-4D97-AF65-F5344CB8AC3E}">
        <p14:creationId xmlns:p14="http://schemas.microsoft.com/office/powerpoint/2010/main" val="223126652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BFE5-C162-D88D-BDF3-B854DF4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F503-9B33-CDEB-CB45-6A3C9801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demonstrated the integration of audio feedback into a classic Pong game implemented on the Real Digital Urbana Spartan 7 FPGA platform. </a:t>
            </a:r>
          </a:p>
          <a:p>
            <a:pPr marL="223234" indent="0">
              <a:buNone/>
            </a:pPr>
            <a:endParaRPr lang="en-US" dirty="0"/>
          </a:p>
          <a:p>
            <a:r>
              <a:rPr lang="en-US" dirty="0"/>
              <a:t>Through a systematic, task-driven approach, we designed and generated audio tables, developed a PWM driver, and incrementally incorporated these features into the Pong game system.</a:t>
            </a:r>
          </a:p>
        </p:txBody>
      </p:sp>
    </p:spTree>
    <p:extLst>
      <p:ext uri="{BB962C8B-B14F-4D97-AF65-F5344CB8AC3E}">
        <p14:creationId xmlns:p14="http://schemas.microsoft.com/office/powerpoint/2010/main" val="369007350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CA4-2CB1-3C49-1214-0CBAC023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1685932"/>
            <a:ext cx="9810750" cy="2321719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777584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5EAA-0C9D-435B-9040-6BFE9991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55B7-5ECE-4251-A6B9-BCF84543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2" y="854764"/>
            <a:ext cx="11418275" cy="5565913"/>
          </a:xfrm>
          <a:ln>
            <a:noFill/>
          </a:ln>
        </p:spPr>
        <p:txBody>
          <a:bodyPr/>
          <a:lstStyle/>
          <a:p>
            <a:pPr marL="223234" indent="0">
              <a:buNone/>
            </a:pPr>
            <a:endParaRPr lang="en-US" dirty="0"/>
          </a:p>
          <a:p>
            <a:pPr marL="223234" indent="0">
              <a:buNone/>
            </a:pPr>
            <a:endParaRPr lang="en-US" dirty="0"/>
          </a:p>
          <a:p>
            <a:pPr marL="223234" indent="0">
              <a:buNone/>
            </a:pPr>
            <a:endParaRPr lang="en-US" dirty="0"/>
          </a:p>
          <a:p>
            <a:pPr marL="223234" indent="0">
              <a:buNone/>
            </a:pPr>
            <a:endParaRPr lang="en-US" dirty="0"/>
          </a:p>
          <a:p>
            <a:pPr marL="223234" indent="0">
              <a:buNone/>
            </a:pPr>
            <a:r>
              <a:rPr lang="en-US" dirty="0"/>
              <a:t>The goal of this project is to develop a System-on-Chip (SoC) that can play the pong game with the audio feedback for different game scenarios.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579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A608-53D0-E2CD-F6F4-A33E98A5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Hardware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3218-2BF8-A489-DB35-F6B80221E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/ Vitis</a:t>
            </a:r>
          </a:p>
          <a:p>
            <a:pPr marL="223234" indent="0">
              <a:buNone/>
            </a:pPr>
            <a:endParaRPr lang="en-US" dirty="0"/>
          </a:p>
          <a:p>
            <a:r>
              <a:rPr lang="en-US" dirty="0"/>
              <a:t>Real Digital Urbana Spartan 7 FPGA.</a:t>
            </a:r>
          </a:p>
          <a:p>
            <a:endParaRPr lang="en-US" dirty="0"/>
          </a:p>
          <a:p>
            <a:r>
              <a:rPr lang="en-US" dirty="0"/>
              <a:t>Micro USB cable to program the board and display the output in the terminal </a:t>
            </a:r>
          </a:p>
          <a:p>
            <a:endParaRPr lang="en-US" dirty="0"/>
          </a:p>
          <a:p>
            <a:r>
              <a:rPr lang="en-US" dirty="0"/>
              <a:t>HDMI monitor</a:t>
            </a:r>
          </a:p>
          <a:p>
            <a:endParaRPr lang="en-US" dirty="0"/>
          </a:p>
          <a:p>
            <a:r>
              <a:rPr lang="en-US" dirty="0"/>
              <a:t>PuTTY</a:t>
            </a:r>
          </a:p>
          <a:p>
            <a:pPr marL="223234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Stereo audio speaker </a:t>
            </a:r>
          </a:p>
        </p:txBody>
      </p:sp>
    </p:spTree>
    <p:extLst>
      <p:ext uri="{BB962C8B-B14F-4D97-AF65-F5344CB8AC3E}">
        <p14:creationId xmlns:p14="http://schemas.microsoft.com/office/powerpoint/2010/main" val="21950885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E85F8-3DE4-A4F6-C708-D4161131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448D-D9D3-B7B0-3E79-DE60F7B8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8CA-6ADF-F3C5-FE3F-A0C01E62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Audio Table Generation</a:t>
            </a:r>
          </a:p>
          <a:p>
            <a:endParaRPr lang="en-US" dirty="0"/>
          </a:p>
          <a:p>
            <a:r>
              <a:rPr lang="en-US" dirty="0"/>
              <a:t>PWM Driver Development</a:t>
            </a:r>
          </a:p>
          <a:p>
            <a:endParaRPr lang="en-US" dirty="0"/>
          </a:p>
          <a:p>
            <a:r>
              <a:rPr lang="en-US" dirty="0"/>
              <a:t>SoC Implementation without DMA</a:t>
            </a:r>
          </a:p>
          <a:p>
            <a:endParaRPr lang="en-US" dirty="0"/>
          </a:p>
          <a:p>
            <a:r>
              <a:rPr lang="en-US" dirty="0"/>
              <a:t>SoC Implementation with DMA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804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1994-270E-400D-B650-65E0243F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1: Audio Table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D9FF-4243-498D-4335-20BE37CF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234" indent="0">
              <a:buNone/>
            </a:pPr>
            <a:r>
              <a:rPr lang="en-US" dirty="0"/>
              <a:t>In this initial phase, 8-bit audio tables were created to represent different sound effects and melodies triggered by specific game events. The following scenarios were addressed: </a:t>
            </a:r>
          </a:p>
          <a:p>
            <a:pPr marL="223234" indent="0">
              <a:buNone/>
            </a:pPr>
            <a:endParaRPr lang="en-US" dirty="0"/>
          </a:p>
          <a:p>
            <a:pPr marL="223234" indent="0">
              <a:buNone/>
            </a:pPr>
            <a:r>
              <a:rPr lang="en-US" dirty="0"/>
              <a:t>• Win/Loss Event: When a player wins or loses, the system plays the melody "Mary Had a Little Lamb," following the provided reference. </a:t>
            </a:r>
          </a:p>
          <a:p>
            <a:pPr marL="223234" indent="0">
              <a:buNone/>
            </a:pPr>
            <a:r>
              <a:rPr lang="en-US" dirty="0"/>
              <a:t>• Ball Hits Paddle: A distinct 0.25-second tone is played each time the ball contacts a paddle. </a:t>
            </a:r>
          </a:p>
          <a:p>
            <a:pPr marL="223234" indent="0">
              <a:buNone/>
            </a:pPr>
            <a:r>
              <a:rPr lang="en-US" dirty="0"/>
              <a:t>• Point Scored: A separate 0.25-second tone, different from the paddle tone, is played whenever a point is scored.</a:t>
            </a:r>
          </a:p>
          <a:p>
            <a:pPr marL="223234" indent="0">
              <a:buNone/>
            </a:pPr>
            <a:endParaRPr lang="en-US" dirty="0"/>
          </a:p>
          <a:p>
            <a:pPr marL="223234" indent="0">
              <a:buNone/>
            </a:pPr>
            <a:r>
              <a:rPr lang="en-US" dirty="0"/>
              <a:t>These tables serve as the basis for audio playback in subsequent tasks.</a:t>
            </a:r>
          </a:p>
        </p:txBody>
      </p:sp>
    </p:spTree>
    <p:extLst>
      <p:ext uri="{BB962C8B-B14F-4D97-AF65-F5344CB8AC3E}">
        <p14:creationId xmlns:p14="http://schemas.microsoft.com/office/powerpoint/2010/main" val="28894735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4CBF-86DB-77A1-5DE1-A14A4FAA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1: Audio Table Generation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50302-BEB8-552A-B5EB-70E8FE8A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68" y="716692"/>
            <a:ext cx="5952464" cy="5544975"/>
          </a:xfrm>
        </p:spPr>
      </p:pic>
    </p:spTree>
    <p:extLst>
      <p:ext uri="{BB962C8B-B14F-4D97-AF65-F5344CB8AC3E}">
        <p14:creationId xmlns:p14="http://schemas.microsoft.com/office/powerpoint/2010/main" val="30877131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1D3D-E031-977B-FD8F-C4469C1F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2: PWM Driver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413E-E224-E3E6-F5AC-1F5C7E71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234" indent="0">
              <a:buNone/>
            </a:pPr>
            <a:r>
              <a:rPr lang="en-US" dirty="0"/>
              <a:t>A Pulse Width Modulation (PWM) driver was developed to output audio signals through the Urbana Board’s audio port.</a:t>
            </a:r>
          </a:p>
          <a:p>
            <a:pPr marL="223234" indent="0">
              <a:buNone/>
            </a:pPr>
            <a:r>
              <a:rPr lang="en-US" dirty="0"/>
              <a:t> </a:t>
            </a:r>
          </a:p>
          <a:p>
            <a:pPr marL="223234" indent="0">
              <a:buNone/>
            </a:pPr>
            <a:r>
              <a:rPr lang="en-US" dirty="0"/>
              <a:t>The PWM driver is responsible for converting the digital audio tables into analog signals, enabling the playback of tones and melodies via a connected speaker.</a:t>
            </a:r>
          </a:p>
          <a:p>
            <a:pPr marL="223234" indent="0">
              <a:buNone/>
            </a:pPr>
            <a:r>
              <a:rPr lang="en-US" dirty="0"/>
              <a:t> </a:t>
            </a:r>
          </a:p>
          <a:p>
            <a:pPr marL="223234" indent="0">
              <a:buNone/>
            </a:pPr>
            <a:r>
              <a:rPr lang="en-US" dirty="0"/>
              <a:t>We have created two of the PWM custom IP one of them is AXI_Stream and the other one is AXI_MMSlave but have used AXI_Stream during our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74685189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1D0B-7DF0-C297-7B01-3F8FA84E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2: PWM Driver Development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46549-FAB0-7AC9-D05E-01CE8EAE3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52" y="1376654"/>
            <a:ext cx="4378955" cy="39415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4003B-F0A1-1A6C-F545-256145EF6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08" y="1085209"/>
            <a:ext cx="3658269" cy="45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855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21C2-2927-7439-C94A-FDCAEF87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3: Non-DMA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B0A9-CFA8-DF33-1DC6-4337A484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stage, the system-on-chip (SoC) was constructed without using Direct Memory Access (DMA).</a:t>
            </a:r>
          </a:p>
          <a:p>
            <a:pPr marL="223234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implementation included integrating the Pong game logic (Player vs. Environment) from the previous lab and adding hardware to support PWM audio output. </a:t>
            </a:r>
          </a:p>
          <a:p>
            <a:pPr marL="223234" indent="0">
              <a:buNone/>
            </a:pPr>
            <a:endParaRPr lang="en-US" dirty="0"/>
          </a:p>
          <a:p>
            <a:r>
              <a:rPr lang="en-US" dirty="0"/>
              <a:t>Developing software to trigger and play the audio forms generated in Task 1, based on in-game events.</a:t>
            </a:r>
          </a:p>
          <a:p>
            <a:pPr marL="223234" indent="0">
              <a:buNone/>
            </a:pPr>
            <a:endParaRPr lang="en-US" dirty="0"/>
          </a:p>
          <a:p>
            <a:r>
              <a:rPr lang="en-US" dirty="0"/>
              <a:t> The result was a fully functional Pong game where the specified audio cues are played directly from the board in real time</a:t>
            </a:r>
          </a:p>
        </p:txBody>
      </p:sp>
    </p:spTree>
    <p:extLst>
      <p:ext uri="{BB962C8B-B14F-4D97-AF65-F5344CB8AC3E}">
        <p14:creationId xmlns:p14="http://schemas.microsoft.com/office/powerpoint/2010/main" val="18359036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E2172C5ECC18428FFD5271C69556D2" ma:contentTypeVersion="13" ma:contentTypeDescription="Create a new document." ma:contentTypeScope="" ma:versionID="a0afb1888c427b7d04f41b99f5125deb">
  <xsd:schema xmlns:xsd="http://www.w3.org/2001/XMLSchema" xmlns:xs="http://www.w3.org/2001/XMLSchema" xmlns:p="http://schemas.microsoft.com/office/2006/metadata/properties" xmlns:ns2="39e9e875-4b09-4b43-9980-16c0b4197579" xmlns:ns3="1ed2092a-bff2-4e4c-98c7-303763e9c5c4" targetNamespace="http://schemas.microsoft.com/office/2006/metadata/properties" ma:root="true" ma:fieldsID="23150fa3efc75598e296dc638fd4d26e" ns2:_="" ns3:_="">
    <xsd:import namespace="39e9e875-4b09-4b43-9980-16c0b4197579"/>
    <xsd:import namespace="1ed2092a-bff2-4e4c-98c7-303763e9c5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9e875-4b09-4b43-9980-16c0b4197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2092a-bff2-4e4c-98c7-303763e9c5c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8DBAB1-2E48-4A54-8455-55BB41F8A1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9e875-4b09-4b43-9980-16c0b4197579"/>
    <ds:schemaRef ds:uri="1ed2092a-bff2-4e4c-98c7-303763e9c5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ECA1BD-6187-4AC5-A7DA-3E8393357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B8CBD8-DE51-45A2-8157-0B56198187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Research template - wide</Template>
  <TotalTime>0</TotalTime>
  <Words>575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</vt:lpstr>
      <vt:lpstr>White</vt:lpstr>
      <vt:lpstr>ECE Florida</vt:lpstr>
      <vt:lpstr>Objective</vt:lpstr>
      <vt:lpstr>Tools and Hardware Overview</vt:lpstr>
      <vt:lpstr>Task Description</vt:lpstr>
      <vt:lpstr>Task 1: Audio Table Generation</vt:lpstr>
      <vt:lpstr>Task 1: Audio Table Generation</vt:lpstr>
      <vt:lpstr>Task 2: PWM Driver Development</vt:lpstr>
      <vt:lpstr>Task 2: PWM Driver Development</vt:lpstr>
      <vt:lpstr>Task 3: Non-DMA SoC Implementation</vt:lpstr>
      <vt:lpstr>Task 3: Non-DMA SoC Implementation</vt:lpstr>
      <vt:lpstr>Task 3: Non-DMA SoC Implementation</vt:lpstr>
      <vt:lpstr>Task 4: DMA SoC Implementation</vt:lpstr>
      <vt:lpstr>Task 4: DMA SoC Implementation</vt:lpstr>
      <vt:lpstr>Task 4: DMA SoC Implementation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Florida</dc:title>
  <dc:creator/>
  <cp:lastModifiedBy/>
  <cp:revision>251</cp:revision>
  <dcterms:created xsi:type="dcterms:W3CDTF">2016-09-20T17:26:14Z</dcterms:created>
  <dcterms:modified xsi:type="dcterms:W3CDTF">2025-04-25T05:08:11Z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0x010100F5E2172C5ECC18428FFD5271C69556D2</vt:lpwstr>
  </property>
</Properties>
</file>