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embeddedFontLst>
    <p:embeddedFont>
      <p:font typeface="Libre Franklin"/>
      <p:regular r:id="rId11"/>
      <p:bold r:id="rId12"/>
      <p:italic r:id="rId13"/>
    </p:embeddedFont>
    <p:embeddedFont>
      <p:font typeface="Franklin Gothic"/>
      <p:regular r:id="rId14"/>
    </p:embeddedFont>
    <p:embeddedFont>
      <p:font typeface="Calibri" panose="020F050202020403020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8" name="Google Shape;208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5" name="Google Shape;215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4" name="Google Shape;224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4" name="Google Shape;234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/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/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1" name="Google Shape;171;p17"/>
          <p:cNvSpPr txBox="1"/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7"/>
          <p:cNvSpPr txBox="1"/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/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6" name="Google Shape;186;p18"/>
          <p:cNvSpPr txBox="1"/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8" name="Google Shape;188;p18"/>
          <p:cNvSpPr txBox="1"/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90" name="Google Shape;190;p18"/>
          <p:cNvSpPr txBox="1"/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/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/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/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/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/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/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/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/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 panose="020B0604020202020204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/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/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/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/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/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/>
          <p:nvPr>
            <p:ph type="ctrTitle"/>
          </p:nvPr>
        </p:nvSpPr>
        <p:spPr>
          <a:xfrm>
            <a:off x="5250254" y="148172"/>
            <a:ext cx="64617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 lang="en-US" sz="3600" b="1"/>
          </a:p>
        </p:txBody>
      </p:sp>
      <p:sp>
        <p:nvSpPr>
          <p:cNvPr id="211" name="Google Shape;211;p1"/>
          <p:cNvSpPr txBox="1"/>
          <p:nvPr>
            <p:ph type="body" idx="1"/>
          </p:nvPr>
        </p:nvSpPr>
        <p:spPr>
          <a:xfrm>
            <a:off x="4305300" y="1299875"/>
            <a:ext cx="75267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Travel and Tourism/AICTE, MIC-Student Innovation/Student Innovation.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Code: SIH1486 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A solution/idea that can boost the current situation of the transport and logistics.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Techno Mechanus 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Pranjal Biswas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 U-0356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Kalinga Institute of industrial Technology 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Name: Transportation and Logistics </a:t>
            </a:r>
            <a:endParaRPr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050" y="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18" name="Google Shape;218;p2"/>
          <p:cNvSpPr txBox="1"/>
          <p:nvPr>
            <p:ph type="body" idx="1"/>
          </p:nvPr>
        </p:nvSpPr>
        <p:spPr>
          <a:xfrm>
            <a:off x="971550" y="2289375"/>
            <a:ext cx="6024000" cy="346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u="sng">
                <a:latin typeface="Franklin Gothic"/>
                <a:ea typeface="Franklin Gothic"/>
                <a:cs typeface="Franklin Gothic"/>
                <a:sym typeface="Franklin Gothic"/>
              </a:rPr>
              <a:t>Objective:</a:t>
            </a:r>
            <a:r>
              <a:rPr lang="en-US" sz="1800">
                <a:latin typeface="Franklin Gothic"/>
                <a:ea typeface="Franklin Gothic"/>
                <a:cs typeface="Franklin Gothic"/>
                <a:sym typeface="Franklin Gothic"/>
              </a:rPr>
              <a:t> of this project is to design, develop, and validate a Driver Alert System (DAS) that can effectively detect and respond to driver-related safety risks, thereby enhancing road safety for both the driver and surrounding road users.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u="sng">
                <a:latin typeface="Franklin Gothic"/>
                <a:ea typeface="Franklin Gothic"/>
                <a:cs typeface="Franklin Gothic"/>
                <a:sym typeface="Franklin Gothic"/>
              </a:rPr>
              <a:t>Prototype:</a:t>
            </a:r>
            <a:r>
              <a:rPr lang="en-US" sz="1800" b="1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800">
                <a:latin typeface="Franklin Gothic"/>
                <a:ea typeface="Franklin Gothic"/>
                <a:cs typeface="Franklin Gothic"/>
                <a:sym typeface="Franklin Gothic"/>
              </a:rPr>
              <a:t>The prototype uses MediaPipe Face Detection and the MediaPipe Face Mesh models to calculate the Eye Aspect Ratio in order to judge whether a person is drowsy or not. 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u="sng">
                <a:latin typeface="Franklin Gothic"/>
                <a:ea typeface="Franklin Gothic"/>
                <a:cs typeface="Franklin Gothic"/>
                <a:sym typeface="Franklin Gothic"/>
              </a:rPr>
              <a:t>Solution:</a:t>
            </a:r>
            <a:r>
              <a:rPr lang="en-US" sz="1800" b="1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800">
                <a:latin typeface="Franklin Gothic"/>
                <a:ea typeface="Franklin Gothic"/>
                <a:cs typeface="Franklin Gothic"/>
                <a:sym typeface="Franklin Gothic"/>
              </a:rPr>
              <a:t>With this project, we are endeavouring to solve the problem of driver alertness and safety. Our project is mainly </a:t>
            </a:r>
            <a:r>
              <a:rPr lang="en-US" sz="1800" b="1" u="sng">
                <a:latin typeface="Franklin Gothic"/>
                <a:ea typeface="Franklin Gothic"/>
                <a:cs typeface="Franklin Gothic"/>
                <a:sym typeface="Franklin Gothic"/>
              </a:rPr>
              <a:t>targeted </a:t>
            </a:r>
            <a:r>
              <a:rPr lang="en-US" sz="1800">
                <a:latin typeface="Franklin Gothic"/>
                <a:ea typeface="Franklin Gothic"/>
                <a:cs typeface="Franklin Gothic"/>
                <a:sym typeface="Franklin Gothic"/>
              </a:rPr>
              <a:t>towards commercial drivers.</a:t>
            </a:r>
            <a:endParaRPr lang="en-US" sz="18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19" name="Google Shape;219;p2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0" name="Google Shape;220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 b="0" i="0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general purpose programming language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PyTorch - deep learning framework implemented in Python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OpenCV - computer vision framework implemented in C++ and Python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TorchVision - computer vision library which is a part of PyTorch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1" name="Google Shape;221;p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077750" y="147475"/>
            <a:ext cx="5114250" cy="34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>
            <p:ph type="title"/>
          </p:nvPr>
        </p:nvSpPr>
        <p:spPr>
          <a:xfrm>
            <a:off x="952499" y="754221"/>
            <a:ext cx="5780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27" name="Google Shape;227;p3"/>
          <p:cNvSpPr txBox="1"/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Describe your Use Cases 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3"/>
          <p:cNvSpPr txBox="1"/>
          <p:nvPr>
            <p:ph type="body" idx="1"/>
          </p:nvPr>
        </p:nvSpPr>
        <p:spPr>
          <a:xfrm>
            <a:off x="952500" y="2656900"/>
            <a:ext cx="4838700" cy="3125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main use cases for our project are listed below- 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Ridesharing and Transportation Network Companies (TNCs)</a:t>
            </a:r>
            <a:endParaRPr lang="en-US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Public Transportation</a:t>
            </a:r>
            <a:endParaRPr lang="en-US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Logistics and Freight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Smart Cities and Traffic Management</a:t>
            </a:r>
            <a:endParaRPr lang="en-US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/>
              <a:t>Commercial Fleets in High-Risk Industries</a:t>
            </a:r>
            <a:endParaRPr lang="en-US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D7C3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D7C3F"/>
                </a:solidFill>
              </a:rPr>
              <a:t>  </a:t>
            </a:r>
            <a:endParaRPr>
              <a:solidFill>
                <a:srgbClr val="5D7C3F"/>
              </a:solidFill>
            </a:endParaRPr>
          </a:p>
        </p:txBody>
      </p:sp>
      <p:sp>
        <p:nvSpPr>
          <p:cNvPr id="229" name="Google Shape;229;p3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0" name="Google Shape;230;p3"/>
          <p:cNvSpPr txBox="1"/>
          <p:nvPr/>
        </p:nvSpPr>
        <p:spPr>
          <a:xfrm>
            <a:off x="6099600" y="2237863"/>
            <a:ext cx="5479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r>
              <a:rPr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254750" y="2650075"/>
            <a:ext cx="4838700" cy="3125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Real-Time Monitoring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Alert Mechanisms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Emergency Response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Enhanced Security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Fleet Management Capabilities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 focus on Driver Safety and Public Safety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Cost-Effective Design</a:t>
            </a:r>
            <a:r>
              <a:rPr lang="en-US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"/>
          <p:cNvSpPr txBox="1"/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 lang="en-US"/>
          </a:p>
        </p:txBody>
      </p:sp>
      <p:sp>
        <p:nvSpPr>
          <p:cNvPr id="237" name="Google Shape;237;p4"/>
          <p:cNvSpPr txBox="1"/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/>
              <a:t>Team Leader Name:  Pranjal Biswas</a:t>
            </a:r>
            <a:endParaRPr sz="12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/>
              <a:t>Branch (Btech/Mtech/PhD etc):  Btech		Stream (ECE, CSE etc):  ECSE 		Year (I,II,III,IV):  III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/>
              <a:t>Team Member 1 Name: Harshit Singhania</a:t>
            </a:r>
            <a:endParaRPr lang="en-US" sz="12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Btech		Stream (ECE, CSE etc): CSE		Year (I,II,III,IV)    III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/>
              <a:t>Team Member 2 Name: Rohan Ganguly</a:t>
            </a:r>
            <a:endParaRPr lang="en-US" sz="12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 Btech		Stream (ECE, CSE etc): CSE		Year (I,II,III,IV):  III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/>
              <a:t>Team Member 3 Name: Raj Ratan </a:t>
            </a:r>
            <a:endParaRPr lang="en-US" sz="12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</a:t>
            </a:r>
            <a:r>
              <a:rPr lang="en-US" sz="1200"/>
              <a:t>Btech</a:t>
            </a:r>
            <a:r>
              <a:rPr lang="en-US" sz="1200"/>
              <a:t>		Stream (ECE, CSE etc): CSE		Year (I,II,III,IV):  III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/>
              <a:t>Team Member 4 Name: Debanshu Saha</a:t>
            </a:r>
            <a:endParaRPr lang="en-US" sz="12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Btech		Stream (ECE, CSE etc): CSE		Year (I,II,III,IV): III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/>
              <a:t>Team Member 5 Name: Unnati Singh </a:t>
            </a:r>
            <a:endParaRPr lang="en-US" sz="12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 Btech		Stream (ECE, CSE etc):  CSE	                Year (I,II,III,IV):  III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2661</Words>
  <Application>WPS Presentation</Application>
  <PresentationFormat/>
  <Paragraphs>84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Arial</vt:lpstr>
      <vt:lpstr>Libre Franklin</vt:lpstr>
      <vt:lpstr>Franklin Gothic</vt:lpstr>
      <vt:lpstr>Noto Sans Symbols</vt:lpstr>
      <vt:lpstr>Segoe Print</vt:lpstr>
      <vt:lpstr>Calibri</vt:lpstr>
      <vt:lpstr>Microsoft YaHei</vt:lpstr>
      <vt:lpstr>Arial Unicode MS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KIIT</cp:lastModifiedBy>
  <cp:revision>1</cp:revision>
  <dcterms:created xsi:type="dcterms:W3CDTF">2023-09-24T06:04:07Z</dcterms:created>
  <dcterms:modified xsi:type="dcterms:W3CDTF">2023-09-24T06:04:08Z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1FD8D2F5A2BB409B894385C6E11E7BAC</vt:lpwstr>
  </property>
  <property fmtid="{D5CDD505-2E9C-101B-9397-08002B2CF9AE}" pid="4" name="KSOProductBuildVer">
    <vt:lpwstr>1033-11.2.0.11225</vt:lpwstr>
  </property>
</Properties>
</file>