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3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F9F9FB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F9F9FB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F9F9FB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37615" y="3912301"/>
            <a:ext cx="4612768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F9F9FB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hyperlink" Target="https://github.com/harshit-singhania/student-management-system" TargetMode="Externa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20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0629" y="3994505"/>
            <a:ext cx="9396730" cy="22180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731770" marR="5080" indent="-2719705">
              <a:lnSpc>
                <a:spcPts val="8630"/>
              </a:lnSpc>
              <a:spcBef>
                <a:spcPts val="205"/>
              </a:spcBef>
            </a:pPr>
            <a:r>
              <a:rPr spc="10" dirty="0"/>
              <a:t>S</a:t>
            </a:r>
            <a:r>
              <a:rPr spc="-340" dirty="0"/>
              <a:t>t</a:t>
            </a:r>
            <a:r>
              <a:rPr spc="-280" dirty="0"/>
              <a:t>u</a:t>
            </a:r>
            <a:r>
              <a:rPr spc="-105" dirty="0"/>
              <a:t>d</a:t>
            </a:r>
            <a:r>
              <a:rPr spc="-120" dirty="0"/>
              <a:t>e</a:t>
            </a:r>
            <a:r>
              <a:rPr spc="-280" dirty="0"/>
              <a:t>n</a:t>
            </a:r>
            <a:r>
              <a:rPr spc="-195" dirty="0"/>
              <a:t>t</a:t>
            </a:r>
            <a:r>
              <a:rPr spc="-730" dirty="0"/>
              <a:t> </a:t>
            </a:r>
            <a:r>
              <a:rPr spc="10" dirty="0"/>
              <a:t>M</a:t>
            </a:r>
            <a:r>
              <a:rPr spc="-280" dirty="0"/>
              <a:t>a</a:t>
            </a:r>
            <a:r>
              <a:rPr spc="-280" dirty="0"/>
              <a:t>n</a:t>
            </a:r>
            <a:r>
              <a:rPr spc="-280" dirty="0"/>
              <a:t>a</a:t>
            </a:r>
            <a:r>
              <a:rPr spc="-120" dirty="0"/>
              <a:t>g</a:t>
            </a:r>
            <a:r>
              <a:rPr spc="-120" dirty="0"/>
              <a:t>e</a:t>
            </a:r>
            <a:r>
              <a:rPr spc="-450" dirty="0"/>
              <a:t>m</a:t>
            </a:r>
            <a:r>
              <a:rPr spc="-120" dirty="0"/>
              <a:t>e</a:t>
            </a:r>
            <a:r>
              <a:rPr spc="-280" dirty="0"/>
              <a:t>n</a:t>
            </a:r>
            <a:r>
              <a:rPr spc="-160" dirty="0"/>
              <a:t>t  </a:t>
            </a:r>
            <a:r>
              <a:rPr spc="-180" dirty="0"/>
              <a:t>Database</a:t>
            </a:r>
            <a:endParaRPr spc="-180" dirty="0"/>
          </a:p>
        </p:txBody>
      </p:sp>
      <p:grpSp>
        <p:nvGrpSpPr>
          <p:cNvPr id="4" name="object 4"/>
          <p:cNvGrpSpPr/>
          <p:nvPr/>
        </p:nvGrpSpPr>
        <p:grpSpPr>
          <a:xfrm>
            <a:off x="205354" y="9668723"/>
            <a:ext cx="772160" cy="343535"/>
            <a:chOff x="205354" y="9668723"/>
            <a:chExt cx="772160" cy="343535"/>
          </a:xfrm>
        </p:grpSpPr>
        <p:sp>
          <p:nvSpPr>
            <p:cNvPr id="5" name="object 5"/>
            <p:cNvSpPr/>
            <p:nvPr/>
          </p:nvSpPr>
          <p:spPr>
            <a:xfrm>
              <a:off x="211067" y="9674435"/>
              <a:ext cx="760730" cy="332105"/>
            </a:xfrm>
            <a:custGeom>
              <a:avLst/>
              <a:gdLst/>
              <a:ahLst/>
              <a:cxnLst/>
              <a:rect l="l" t="t" r="r" b="b"/>
              <a:pathLst>
                <a:path w="760730" h="332104">
                  <a:moveTo>
                    <a:pt x="701873" y="331782"/>
                  </a:moveTo>
                  <a:lnTo>
                    <a:pt x="58305" y="331782"/>
                  </a:lnTo>
                  <a:lnTo>
                    <a:pt x="54247" y="331380"/>
                  </a:lnTo>
                  <a:lnTo>
                    <a:pt x="15380" y="310430"/>
                  </a:lnTo>
                  <a:lnTo>
                    <a:pt x="0" y="272989"/>
                  </a:lnTo>
                  <a:lnTo>
                    <a:pt x="0" y="58792"/>
                  </a:lnTo>
                  <a:lnTo>
                    <a:pt x="15380" y="21351"/>
                  </a:lnTo>
                  <a:lnTo>
                    <a:pt x="54247" y="403"/>
                  </a:lnTo>
                  <a:lnTo>
                    <a:pt x="58305" y="0"/>
                  </a:lnTo>
                  <a:lnTo>
                    <a:pt x="62402" y="0"/>
                  </a:lnTo>
                  <a:lnTo>
                    <a:pt x="701873" y="0"/>
                  </a:lnTo>
                  <a:lnTo>
                    <a:pt x="739004" y="15508"/>
                  </a:lnTo>
                  <a:lnTo>
                    <a:pt x="759780" y="54700"/>
                  </a:lnTo>
                  <a:lnTo>
                    <a:pt x="760179" y="58792"/>
                  </a:lnTo>
                  <a:lnTo>
                    <a:pt x="760179" y="272989"/>
                  </a:lnTo>
                  <a:lnTo>
                    <a:pt x="744799" y="310430"/>
                  </a:lnTo>
                  <a:lnTo>
                    <a:pt x="705932" y="331380"/>
                  </a:lnTo>
                  <a:lnTo>
                    <a:pt x="701873" y="331782"/>
                  </a:lnTo>
                  <a:close/>
                </a:path>
              </a:pathLst>
            </a:custGeom>
            <a:solidFill>
              <a:srgbClr val="2A2C37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5829" y="9789404"/>
              <a:ext cx="620395" cy="138430"/>
            </a:xfrm>
            <a:custGeom>
              <a:avLst/>
              <a:gdLst/>
              <a:ahLst/>
              <a:cxnLst/>
              <a:rect l="l" t="t" r="r" b="b"/>
              <a:pathLst>
                <a:path w="620394" h="138429">
                  <a:moveTo>
                    <a:pt x="84589" y="23425"/>
                  </a:moveTo>
                  <a:lnTo>
                    <a:pt x="0" y="23425"/>
                  </a:lnTo>
                  <a:lnTo>
                    <a:pt x="0" y="4015"/>
                  </a:lnTo>
                  <a:lnTo>
                    <a:pt x="84589" y="4015"/>
                  </a:lnTo>
                  <a:lnTo>
                    <a:pt x="84589" y="23425"/>
                  </a:lnTo>
                  <a:close/>
                </a:path>
                <a:path w="620394" h="138429">
                  <a:moveTo>
                    <a:pt x="52582" y="108126"/>
                  </a:moveTo>
                  <a:lnTo>
                    <a:pt x="32006" y="108126"/>
                  </a:lnTo>
                  <a:lnTo>
                    <a:pt x="32006" y="23425"/>
                  </a:lnTo>
                  <a:lnTo>
                    <a:pt x="52582" y="23425"/>
                  </a:lnTo>
                  <a:lnTo>
                    <a:pt x="52582" y="108126"/>
                  </a:lnTo>
                  <a:close/>
                </a:path>
                <a:path w="620394" h="138429">
                  <a:moveTo>
                    <a:pt x="136716" y="43949"/>
                  </a:moveTo>
                  <a:lnTo>
                    <a:pt x="107785" y="43949"/>
                  </a:lnTo>
                  <a:lnTo>
                    <a:pt x="112284" y="37182"/>
                  </a:lnTo>
                  <a:lnTo>
                    <a:pt x="119142" y="34133"/>
                  </a:lnTo>
                  <a:lnTo>
                    <a:pt x="132048" y="34133"/>
                  </a:lnTo>
                  <a:lnTo>
                    <a:pt x="135293" y="34728"/>
                  </a:lnTo>
                  <a:lnTo>
                    <a:pt x="137948" y="35695"/>
                  </a:lnTo>
                  <a:lnTo>
                    <a:pt x="136716" y="43949"/>
                  </a:lnTo>
                  <a:close/>
                </a:path>
                <a:path w="620394" h="138429">
                  <a:moveTo>
                    <a:pt x="108375" y="108126"/>
                  </a:moveTo>
                  <a:lnTo>
                    <a:pt x="89127" y="108126"/>
                  </a:lnTo>
                  <a:lnTo>
                    <a:pt x="89127" y="36067"/>
                  </a:lnTo>
                  <a:lnTo>
                    <a:pt x="107785" y="36067"/>
                  </a:lnTo>
                  <a:lnTo>
                    <a:pt x="107785" y="43949"/>
                  </a:lnTo>
                  <a:lnTo>
                    <a:pt x="136716" y="43949"/>
                  </a:lnTo>
                  <a:lnTo>
                    <a:pt x="135416" y="52650"/>
                  </a:lnTo>
                  <a:lnTo>
                    <a:pt x="114496" y="52650"/>
                  </a:lnTo>
                  <a:lnTo>
                    <a:pt x="108375" y="58153"/>
                  </a:lnTo>
                  <a:lnTo>
                    <a:pt x="108375" y="108126"/>
                  </a:lnTo>
                  <a:close/>
                </a:path>
                <a:path w="620394" h="138429">
                  <a:moveTo>
                    <a:pt x="135072" y="54955"/>
                  </a:moveTo>
                  <a:lnTo>
                    <a:pt x="131901" y="53542"/>
                  </a:lnTo>
                  <a:lnTo>
                    <a:pt x="127328" y="52650"/>
                  </a:lnTo>
                  <a:lnTo>
                    <a:pt x="135416" y="52650"/>
                  </a:lnTo>
                  <a:lnTo>
                    <a:pt x="135072" y="54955"/>
                  </a:lnTo>
                  <a:close/>
                </a:path>
                <a:path w="620394" h="138429">
                  <a:moveTo>
                    <a:pt x="172005" y="138170"/>
                  </a:moveTo>
                  <a:lnTo>
                    <a:pt x="150913" y="138170"/>
                  </a:lnTo>
                  <a:lnTo>
                    <a:pt x="175914" y="92807"/>
                  </a:lnTo>
                  <a:lnTo>
                    <a:pt x="145087" y="36067"/>
                  </a:lnTo>
                  <a:lnTo>
                    <a:pt x="166917" y="36067"/>
                  </a:lnTo>
                  <a:lnTo>
                    <a:pt x="186534" y="73100"/>
                  </a:lnTo>
                  <a:lnTo>
                    <a:pt x="206832" y="73100"/>
                  </a:lnTo>
                  <a:lnTo>
                    <a:pt x="172005" y="138170"/>
                  </a:lnTo>
                  <a:close/>
                </a:path>
                <a:path w="620394" h="138429">
                  <a:moveTo>
                    <a:pt x="206832" y="73100"/>
                  </a:moveTo>
                  <a:lnTo>
                    <a:pt x="186534" y="73100"/>
                  </a:lnTo>
                  <a:lnTo>
                    <a:pt x="205561" y="36067"/>
                  </a:lnTo>
                  <a:lnTo>
                    <a:pt x="226653" y="36067"/>
                  </a:lnTo>
                  <a:lnTo>
                    <a:pt x="206832" y="73100"/>
                  </a:lnTo>
                  <a:close/>
                </a:path>
                <a:path w="620394" h="138429">
                  <a:moveTo>
                    <a:pt x="293536" y="108126"/>
                  </a:moveTo>
                  <a:lnTo>
                    <a:pt x="272960" y="108126"/>
                  </a:lnTo>
                  <a:lnTo>
                    <a:pt x="272960" y="4015"/>
                  </a:lnTo>
                  <a:lnTo>
                    <a:pt x="315070" y="4015"/>
                  </a:lnTo>
                  <a:lnTo>
                    <a:pt x="331362" y="6352"/>
                  </a:lnTo>
                  <a:lnTo>
                    <a:pt x="343187" y="13004"/>
                  </a:lnTo>
                  <a:lnTo>
                    <a:pt x="350181" y="23127"/>
                  </a:lnTo>
                  <a:lnTo>
                    <a:pt x="293536" y="23127"/>
                  </a:lnTo>
                  <a:lnTo>
                    <a:pt x="293536" y="51088"/>
                  </a:lnTo>
                  <a:lnTo>
                    <a:pt x="350123" y="51088"/>
                  </a:lnTo>
                  <a:lnTo>
                    <a:pt x="343205" y="61081"/>
                  </a:lnTo>
                  <a:lnTo>
                    <a:pt x="331424" y="67717"/>
                  </a:lnTo>
                  <a:lnTo>
                    <a:pt x="315218" y="70051"/>
                  </a:lnTo>
                  <a:lnTo>
                    <a:pt x="293536" y="70051"/>
                  </a:lnTo>
                  <a:lnTo>
                    <a:pt x="293536" y="108126"/>
                  </a:lnTo>
                  <a:close/>
                </a:path>
                <a:path w="620394" h="138429">
                  <a:moveTo>
                    <a:pt x="350123" y="51088"/>
                  </a:moveTo>
                  <a:lnTo>
                    <a:pt x="325911" y="51088"/>
                  </a:lnTo>
                  <a:lnTo>
                    <a:pt x="331737" y="46478"/>
                  </a:lnTo>
                  <a:lnTo>
                    <a:pt x="331737" y="27812"/>
                  </a:lnTo>
                  <a:lnTo>
                    <a:pt x="325911" y="23127"/>
                  </a:lnTo>
                  <a:lnTo>
                    <a:pt x="350181" y="23127"/>
                  </a:lnTo>
                  <a:lnTo>
                    <a:pt x="350394" y="23435"/>
                  </a:lnTo>
                  <a:lnTo>
                    <a:pt x="352830" y="37108"/>
                  </a:lnTo>
                  <a:lnTo>
                    <a:pt x="350396" y="50694"/>
                  </a:lnTo>
                  <a:lnTo>
                    <a:pt x="350123" y="51088"/>
                  </a:lnTo>
                  <a:close/>
                </a:path>
                <a:path w="620394" h="138429">
                  <a:moveTo>
                    <a:pt x="387958" y="108126"/>
                  </a:moveTo>
                  <a:lnTo>
                    <a:pt x="368709" y="108126"/>
                  </a:lnTo>
                  <a:lnTo>
                    <a:pt x="368709" y="36067"/>
                  </a:lnTo>
                  <a:lnTo>
                    <a:pt x="387958" y="36067"/>
                  </a:lnTo>
                  <a:lnTo>
                    <a:pt x="387958" y="108126"/>
                  </a:lnTo>
                  <a:close/>
                </a:path>
                <a:path w="620394" h="138429">
                  <a:moveTo>
                    <a:pt x="385155" y="24837"/>
                  </a:moveTo>
                  <a:lnTo>
                    <a:pt x="371291" y="24837"/>
                  </a:lnTo>
                  <a:lnTo>
                    <a:pt x="365981" y="19483"/>
                  </a:lnTo>
                  <a:lnTo>
                    <a:pt x="365981" y="5503"/>
                  </a:lnTo>
                  <a:lnTo>
                    <a:pt x="371291" y="0"/>
                  </a:lnTo>
                  <a:lnTo>
                    <a:pt x="385155" y="0"/>
                  </a:lnTo>
                  <a:lnTo>
                    <a:pt x="390539" y="5503"/>
                  </a:lnTo>
                  <a:lnTo>
                    <a:pt x="390539" y="19483"/>
                  </a:lnTo>
                  <a:lnTo>
                    <a:pt x="385155" y="24837"/>
                  </a:lnTo>
                  <a:close/>
                </a:path>
                <a:path w="620394" h="138429">
                  <a:moveTo>
                    <a:pt x="434136" y="36067"/>
                  </a:moveTo>
                  <a:lnTo>
                    <a:pt x="414887" y="36067"/>
                  </a:lnTo>
                  <a:lnTo>
                    <a:pt x="414887" y="14649"/>
                  </a:lnTo>
                  <a:lnTo>
                    <a:pt x="434136" y="14649"/>
                  </a:lnTo>
                  <a:lnTo>
                    <a:pt x="434136" y="36067"/>
                  </a:lnTo>
                  <a:close/>
                </a:path>
                <a:path w="620394" h="138429">
                  <a:moveTo>
                    <a:pt x="460022" y="53319"/>
                  </a:moveTo>
                  <a:lnTo>
                    <a:pt x="401096" y="53319"/>
                  </a:lnTo>
                  <a:lnTo>
                    <a:pt x="401096" y="36067"/>
                  </a:lnTo>
                  <a:lnTo>
                    <a:pt x="460022" y="36067"/>
                  </a:lnTo>
                  <a:lnTo>
                    <a:pt x="460022" y="53319"/>
                  </a:lnTo>
                  <a:close/>
                </a:path>
                <a:path w="620394" h="138429">
                  <a:moveTo>
                    <a:pt x="451836" y="109986"/>
                  </a:moveTo>
                  <a:lnTo>
                    <a:pt x="441658" y="109986"/>
                  </a:lnTo>
                  <a:lnTo>
                    <a:pt x="430008" y="108114"/>
                  </a:lnTo>
                  <a:lnTo>
                    <a:pt x="421635" y="102595"/>
                  </a:lnTo>
                  <a:lnTo>
                    <a:pt x="416581" y="93578"/>
                  </a:lnTo>
                  <a:lnTo>
                    <a:pt x="414887" y="81206"/>
                  </a:lnTo>
                  <a:lnTo>
                    <a:pt x="414887" y="53319"/>
                  </a:lnTo>
                  <a:lnTo>
                    <a:pt x="434136" y="53319"/>
                  </a:lnTo>
                  <a:lnTo>
                    <a:pt x="434136" y="88643"/>
                  </a:lnTo>
                  <a:lnTo>
                    <a:pt x="438856" y="91915"/>
                  </a:lnTo>
                  <a:lnTo>
                    <a:pt x="460438" y="91915"/>
                  </a:lnTo>
                  <a:lnTo>
                    <a:pt x="465332" y="102400"/>
                  </a:lnTo>
                  <a:lnTo>
                    <a:pt x="459063" y="106713"/>
                  </a:lnTo>
                  <a:lnTo>
                    <a:pt x="451836" y="109986"/>
                  </a:lnTo>
                  <a:close/>
                </a:path>
                <a:path w="620394" h="138429">
                  <a:moveTo>
                    <a:pt x="460438" y="91915"/>
                  </a:moveTo>
                  <a:lnTo>
                    <a:pt x="449402" y="91915"/>
                  </a:lnTo>
                  <a:lnTo>
                    <a:pt x="454343" y="89609"/>
                  </a:lnTo>
                  <a:lnTo>
                    <a:pt x="458252" y="87230"/>
                  </a:lnTo>
                  <a:lnTo>
                    <a:pt x="460438" y="91915"/>
                  </a:lnTo>
                  <a:close/>
                </a:path>
                <a:path w="620394" h="138429">
                  <a:moveTo>
                    <a:pt x="509793" y="109986"/>
                  </a:moveTo>
                  <a:lnTo>
                    <a:pt x="494233" y="107134"/>
                  </a:lnTo>
                  <a:lnTo>
                    <a:pt x="482220" y="99221"/>
                  </a:lnTo>
                  <a:lnTo>
                    <a:pt x="474480" y="87209"/>
                  </a:lnTo>
                  <a:lnTo>
                    <a:pt x="471739" y="72059"/>
                  </a:lnTo>
                  <a:lnTo>
                    <a:pt x="474480" y="56941"/>
                  </a:lnTo>
                  <a:lnTo>
                    <a:pt x="482220" y="44925"/>
                  </a:lnTo>
                  <a:lnTo>
                    <a:pt x="494233" y="36995"/>
                  </a:lnTo>
                  <a:lnTo>
                    <a:pt x="509793" y="34133"/>
                  </a:lnTo>
                  <a:lnTo>
                    <a:pt x="518381" y="35036"/>
                  </a:lnTo>
                  <a:lnTo>
                    <a:pt x="526119" y="37675"/>
                  </a:lnTo>
                  <a:lnTo>
                    <a:pt x="532848" y="41945"/>
                  </a:lnTo>
                  <a:lnTo>
                    <a:pt x="538408" y="47742"/>
                  </a:lnTo>
                  <a:lnTo>
                    <a:pt x="533109" y="52204"/>
                  </a:lnTo>
                  <a:lnTo>
                    <a:pt x="509277" y="52204"/>
                  </a:lnTo>
                  <a:lnTo>
                    <a:pt x="502276" y="53623"/>
                  </a:lnTo>
                  <a:lnTo>
                    <a:pt x="496583" y="57642"/>
                  </a:lnTo>
                  <a:lnTo>
                    <a:pt x="492756" y="63906"/>
                  </a:lnTo>
                  <a:lnTo>
                    <a:pt x="491356" y="72059"/>
                  </a:lnTo>
                  <a:lnTo>
                    <a:pt x="492744" y="80244"/>
                  </a:lnTo>
                  <a:lnTo>
                    <a:pt x="496546" y="86505"/>
                  </a:lnTo>
                  <a:lnTo>
                    <a:pt x="502214" y="90507"/>
                  </a:lnTo>
                  <a:lnTo>
                    <a:pt x="509203" y="91915"/>
                  </a:lnTo>
                  <a:lnTo>
                    <a:pt x="533219" y="91915"/>
                  </a:lnTo>
                  <a:lnTo>
                    <a:pt x="538481" y="96451"/>
                  </a:lnTo>
                  <a:lnTo>
                    <a:pt x="532848" y="102236"/>
                  </a:lnTo>
                  <a:lnTo>
                    <a:pt x="526101" y="106481"/>
                  </a:lnTo>
                  <a:lnTo>
                    <a:pt x="518372" y="109094"/>
                  </a:lnTo>
                  <a:lnTo>
                    <a:pt x="509793" y="109986"/>
                  </a:lnTo>
                  <a:close/>
                </a:path>
                <a:path w="620394" h="138429">
                  <a:moveTo>
                    <a:pt x="524543" y="59417"/>
                  </a:moveTo>
                  <a:lnTo>
                    <a:pt x="520192" y="54732"/>
                  </a:lnTo>
                  <a:lnTo>
                    <a:pt x="515545" y="52204"/>
                  </a:lnTo>
                  <a:lnTo>
                    <a:pt x="533109" y="52204"/>
                  </a:lnTo>
                  <a:lnTo>
                    <a:pt x="524543" y="59417"/>
                  </a:lnTo>
                  <a:close/>
                </a:path>
                <a:path w="620394" h="138429">
                  <a:moveTo>
                    <a:pt x="533219" y="91915"/>
                  </a:moveTo>
                  <a:lnTo>
                    <a:pt x="515398" y="91915"/>
                  </a:lnTo>
                  <a:lnTo>
                    <a:pt x="520708" y="89089"/>
                  </a:lnTo>
                  <a:lnTo>
                    <a:pt x="524764" y="84627"/>
                  </a:lnTo>
                  <a:lnTo>
                    <a:pt x="533219" y="91915"/>
                  </a:lnTo>
                  <a:close/>
                </a:path>
                <a:path w="620394" h="138429">
                  <a:moveTo>
                    <a:pt x="571609" y="108126"/>
                  </a:moveTo>
                  <a:lnTo>
                    <a:pt x="552361" y="108126"/>
                  </a:lnTo>
                  <a:lnTo>
                    <a:pt x="552361" y="966"/>
                  </a:lnTo>
                  <a:lnTo>
                    <a:pt x="571609" y="966"/>
                  </a:lnTo>
                  <a:lnTo>
                    <a:pt x="571609" y="43801"/>
                  </a:lnTo>
                  <a:lnTo>
                    <a:pt x="613321" y="43801"/>
                  </a:lnTo>
                  <a:lnTo>
                    <a:pt x="617852" y="50792"/>
                  </a:lnTo>
                  <a:lnTo>
                    <a:pt x="618133" y="52353"/>
                  </a:lnTo>
                  <a:lnTo>
                    <a:pt x="578468" y="52353"/>
                  </a:lnTo>
                  <a:lnTo>
                    <a:pt x="571609" y="57781"/>
                  </a:lnTo>
                  <a:lnTo>
                    <a:pt x="571609" y="108126"/>
                  </a:lnTo>
                  <a:close/>
                </a:path>
                <a:path w="620394" h="138429">
                  <a:moveTo>
                    <a:pt x="613321" y="43801"/>
                  </a:moveTo>
                  <a:lnTo>
                    <a:pt x="571609" y="43801"/>
                  </a:lnTo>
                  <a:lnTo>
                    <a:pt x="576698" y="36662"/>
                  </a:lnTo>
                  <a:lnTo>
                    <a:pt x="584294" y="34133"/>
                  </a:lnTo>
                  <a:lnTo>
                    <a:pt x="592111" y="34133"/>
                  </a:lnTo>
                  <a:lnTo>
                    <a:pt x="603301" y="36172"/>
                  </a:lnTo>
                  <a:lnTo>
                    <a:pt x="612097" y="41914"/>
                  </a:lnTo>
                  <a:lnTo>
                    <a:pt x="613321" y="43801"/>
                  </a:lnTo>
                  <a:close/>
                </a:path>
                <a:path w="620394" h="138429">
                  <a:moveTo>
                    <a:pt x="619915" y="108126"/>
                  </a:moveTo>
                  <a:lnTo>
                    <a:pt x="600666" y="108126"/>
                  </a:lnTo>
                  <a:lnTo>
                    <a:pt x="600666" y="58079"/>
                  </a:lnTo>
                  <a:lnTo>
                    <a:pt x="595504" y="52353"/>
                  </a:lnTo>
                  <a:lnTo>
                    <a:pt x="618133" y="52353"/>
                  </a:lnTo>
                  <a:lnTo>
                    <a:pt x="619915" y="62243"/>
                  </a:lnTo>
                  <a:lnTo>
                    <a:pt x="619915" y="108126"/>
                  </a:lnTo>
                  <a:close/>
                </a:path>
              </a:pathLst>
            </a:custGeom>
            <a:solidFill>
              <a:srgbClr val="FFFFFF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11067" y="9674435"/>
              <a:ext cx="760730" cy="332105"/>
            </a:xfrm>
            <a:custGeom>
              <a:avLst/>
              <a:gdLst/>
              <a:ahLst/>
              <a:cxnLst/>
              <a:rect l="l" t="t" r="r" b="b"/>
              <a:pathLst>
                <a:path w="760730" h="332104">
                  <a:moveTo>
                    <a:pt x="62402" y="0"/>
                  </a:moveTo>
                  <a:lnTo>
                    <a:pt x="697776" y="0"/>
                  </a:lnTo>
                  <a:lnTo>
                    <a:pt x="701873" y="0"/>
                  </a:lnTo>
                  <a:lnTo>
                    <a:pt x="705932" y="403"/>
                  </a:lnTo>
                  <a:lnTo>
                    <a:pt x="732445" y="10604"/>
                  </a:lnTo>
                  <a:lnTo>
                    <a:pt x="735852" y="12900"/>
                  </a:lnTo>
                  <a:lnTo>
                    <a:pt x="758181" y="46596"/>
                  </a:lnTo>
                  <a:lnTo>
                    <a:pt x="758980" y="50648"/>
                  </a:lnTo>
                  <a:lnTo>
                    <a:pt x="759780" y="54700"/>
                  </a:lnTo>
                  <a:lnTo>
                    <a:pt x="760179" y="58792"/>
                  </a:lnTo>
                  <a:lnTo>
                    <a:pt x="760179" y="62924"/>
                  </a:lnTo>
                  <a:lnTo>
                    <a:pt x="760179" y="268858"/>
                  </a:lnTo>
                  <a:lnTo>
                    <a:pt x="760179" y="272989"/>
                  </a:lnTo>
                  <a:lnTo>
                    <a:pt x="759780" y="277082"/>
                  </a:lnTo>
                  <a:lnTo>
                    <a:pt x="758980" y="281134"/>
                  </a:lnTo>
                  <a:lnTo>
                    <a:pt x="758181" y="285186"/>
                  </a:lnTo>
                  <a:lnTo>
                    <a:pt x="735852" y="318882"/>
                  </a:lnTo>
                  <a:lnTo>
                    <a:pt x="709951" y="330573"/>
                  </a:lnTo>
                  <a:lnTo>
                    <a:pt x="705932" y="331380"/>
                  </a:lnTo>
                  <a:lnTo>
                    <a:pt x="701873" y="331782"/>
                  </a:lnTo>
                  <a:lnTo>
                    <a:pt x="697776" y="331782"/>
                  </a:lnTo>
                  <a:lnTo>
                    <a:pt x="62402" y="331782"/>
                  </a:lnTo>
                  <a:lnTo>
                    <a:pt x="58305" y="331782"/>
                  </a:lnTo>
                  <a:lnTo>
                    <a:pt x="54247" y="331380"/>
                  </a:lnTo>
                  <a:lnTo>
                    <a:pt x="50228" y="330573"/>
                  </a:lnTo>
                  <a:lnTo>
                    <a:pt x="46209" y="329768"/>
                  </a:lnTo>
                  <a:lnTo>
                    <a:pt x="12793" y="307252"/>
                  </a:lnTo>
                  <a:lnTo>
                    <a:pt x="10516" y="303817"/>
                  </a:lnTo>
                  <a:lnTo>
                    <a:pt x="8240" y="300382"/>
                  </a:lnTo>
                  <a:lnTo>
                    <a:pt x="0" y="272989"/>
                  </a:lnTo>
                  <a:lnTo>
                    <a:pt x="0" y="268858"/>
                  </a:lnTo>
                  <a:lnTo>
                    <a:pt x="0" y="62924"/>
                  </a:lnTo>
                  <a:lnTo>
                    <a:pt x="0" y="58792"/>
                  </a:lnTo>
                  <a:lnTo>
                    <a:pt x="399" y="54700"/>
                  </a:lnTo>
                  <a:lnTo>
                    <a:pt x="10516" y="27965"/>
                  </a:lnTo>
                  <a:lnTo>
                    <a:pt x="12793" y="24530"/>
                  </a:lnTo>
                  <a:lnTo>
                    <a:pt x="15380" y="21351"/>
                  </a:lnTo>
                  <a:lnTo>
                    <a:pt x="18277" y="18430"/>
                  </a:lnTo>
                  <a:lnTo>
                    <a:pt x="21174" y="15508"/>
                  </a:lnTo>
                  <a:lnTo>
                    <a:pt x="24326" y="12900"/>
                  </a:lnTo>
                  <a:lnTo>
                    <a:pt x="27733" y="10604"/>
                  </a:lnTo>
                  <a:lnTo>
                    <a:pt x="31140" y="8309"/>
                  </a:lnTo>
                  <a:lnTo>
                    <a:pt x="58305" y="0"/>
                  </a:lnTo>
                  <a:lnTo>
                    <a:pt x="62402" y="0"/>
                  </a:lnTo>
                  <a:close/>
                </a:path>
              </a:pathLst>
            </a:custGeom>
            <a:ln w="11425">
              <a:solidFill>
                <a:srgbClr val="2A2C3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939800"/>
            <a:ext cx="7085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</a:t>
            </a:r>
            <a:r>
              <a:rPr sz="3600" spc="-145" dirty="0"/>
              <a:t>a</a:t>
            </a:r>
            <a:r>
              <a:rPr sz="3600" spc="-145" dirty="0"/>
              <a:t>n</a:t>
            </a:r>
            <a:r>
              <a:rPr sz="3600" spc="-145" dirty="0"/>
              <a:t>a</a:t>
            </a:r>
            <a:r>
              <a:rPr sz="3600" spc="-65" dirty="0"/>
              <a:t>g</a:t>
            </a:r>
            <a:r>
              <a:rPr sz="3600" spc="10" dirty="0"/>
              <a:t>e</a:t>
            </a:r>
            <a:r>
              <a:rPr sz="3600" spc="-365" dirty="0"/>
              <a:t> </a:t>
            </a:r>
            <a:r>
              <a:rPr sz="3600" dirty="0"/>
              <a:t>S</a:t>
            </a:r>
            <a:r>
              <a:rPr sz="3600" spc="-175" dirty="0"/>
              <a:t>t</a:t>
            </a:r>
            <a:r>
              <a:rPr sz="3600" spc="-145" dirty="0"/>
              <a:t>u</a:t>
            </a:r>
            <a:r>
              <a:rPr sz="3600" spc="-55" dirty="0"/>
              <a:t>d</a:t>
            </a:r>
            <a:r>
              <a:rPr sz="3600" spc="-65" dirty="0"/>
              <a:t>e</a:t>
            </a:r>
            <a:r>
              <a:rPr sz="3600" spc="-145" dirty="0"/>
              <a:t>n</a:t>
            </a:r>
            <a:r>
              <a:rPr sz="3600" spc="-100" dirty="0"/>
              <a:t>t</a:t>
            </a:r>
            <a:r>
              <a:rPr sz="3600" spc="-365" dirty="0"/>
              <a:t> </a:t>
            </a:r>
            <a:r>
              <a:rPr sz="3600" spc="-185" dirty="0"/>
              <a:t>D</a:t>
            </a:r>
            <a:r>
              <a:rPr sz="3600" spc="-145" dirty="0"/>
              <a:t>a</a:t>
            </a:r>
            <a:r>
              <a:rPr sz="3600" spc="-175" dirty="0"/>
              <a:t>t</a:t>
            </a:r>
            <a:r>
              <a:rPr sz="3600" spc="-70" dirty="0"/>
              <a:t>a</a:t>
            </a:r>
            <a:r>
              <a:rPr sz="3600" spc="-365" dirty="0"/>
              <a:t> </a:t>
            </a:r>
            <a:r>
              <a:rPr sz="3600" spc="-85" dirty="0"/>
              <a:t>E</a:t>
            </a:r>
            <a:r>
              <a:rPr sz="3600" spc="-65" dirty="0"/>
              <a:t>f</a:t>
            </a:r>
            <a:r>
              <a:rPr sz="3600" spc="-135" dirty="0"/>
              <a:t>f</a:t>
            </a:r>
            <a:r>
              <a:rPr sz="3600" spc="-65" dirty="0"/>
              <a:t>e</a:t>
            </a:r>
            <a:r>
              <a:rPr sz="3600" spc="140" dirty="0"/>
              <a:t>c</a:t>
            </a:r>
            <a:r>
              <a:rPr sz="3600" spc="-175" dirty="0"/>
              <a:t>t</a:t>
            </a:r>
            <a:r>
              <a:rPr sz="3600" spc="-185" dirty="0"/>
              <a:t>i</a:t>
            </a:r>
            <a:r>
              <a:rPr sz="3600" spc="-114" dirty="0"/>
              <a:t>v</a:t>
            </a:r>
            <a:r>
              <a:rPr sz="3600" spc="-65" dirty="0"/>
              <a:t>e</a:t>
            </a:r>
            <a:r>
              <a:rPr sz="3600" spc="-185" dirty="0"/>
              <a:t>l</a:t>
            </a:r>
            <a:r>
              <a:rPr sz="3600" spc="35" dirty="0"/>
              <a:t>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40433" y="6692671"/>
            <a:ext cx="8316595" cy="2550795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sz="2400" b="1" spc="85" dirty="0">
                <a:solidFill>
                  <a:srgbClr val="6C6F87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400" b="1" spc="-95" dirty="0">
                <a:solidFill>
                  <a:srgbClr val="6C6F87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2400" b="1" spc="-5" dirty="0">
                <a:solidFill>
                  <a:srgbClr val="6C6F87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400" b="1" spc="-160" dirty="0">
                <a:solidFill>
                  <a:srgbClr val="6C6F8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1" spc="70" dirty="0">
                <a:solidFill>
                  <a:srgbClr val="6C6F87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25" dirty="0">
                <a:solidFill>
                  <a:srgbClr val="6C6F87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400" b="1" spc="-135" dirty="0">
                <a:solidFill>
                  <a:srgbClr val="6C6F87"/>
                </a:solidFill>
                <a:latin typeface="Tahoma" panose="020B0604030504040204"/>
                <a:cs typeface="Tahoma" panose="020B0604030504040204"/>
              </a:rPr>
              <a:t>m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34000"/>
              </a:lnSpc>
              <a:spcBef>
                <a:spcPts val="315"/>
              </a:spcBef>
            </a:pPr>
            <a:r>
              <a:rPr sz="2400" spc="50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Our</a:t>
            </a:r>
            <a:r>
              <a:rPr sz="2400" spc="-125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40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main</a:t>
            </a:r>
            <a:r>
              <a:rPr sz="2400" spc="-120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50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motivation</a:t>
            </a:r>
            <a:r>
              <a:rPr sz="2400" spc="-120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80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behind</a:t>
            </a:r>
            <a:r>
              <a:rPr sz="2400" spc="-120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70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creating</a:t>
            </a:r>
            <a:r>
              <a:rPr sz="2400" spc="-120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75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2400" spc="-120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100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database</a:t>
            </a:r>
            <a:r>
              <a:rPr sz="2400" spc="-120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130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was</a:t>
            </a:r>
            <a:r>
              <a:rPr sz="2400" spc="-120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75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sz="2400" spc="80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 enable</a:t>
            </a:r>
            <a:r>
              <a:rPr sz="2400" spc="-130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70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students,</a:t>
            </a:r>
            <a:r>
              <a:rPr sz="2400" spc="-125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95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teachers</a:t>
            </a:r>
            <a:r>
              <a:rPr sz="2400" spc="-125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90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2400" spc="-125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55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administration</a:t>
            </a:r>
            <a:r>
              <a:rPr sz="2400" spc="-125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75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2400" spc="-125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75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effectively </a:t>
            </a:r>
            <a:r>
              <a:rPr sz="2400" spc="-735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75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manage </a:t>
            </a:r>
            <a:r>
              <a:rPr sz="2400" spc="50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their data, </a:t>
            </a:r>
            <a:r>
              <a:rPr sz="2400" spc="110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by </a:t>
            </a:r>
            <a:r>
              <a:rPr sz="2400" spc="65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enabling </a:t>
            </a:r>
            <a:r>
              <a:rPr sz="2400" spc="75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them to </a:t>
            </a:r>
            <a:r>
              <a:rPr sz="2400" spc="105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use </a:t>
            </a:r>
            <a:r>
              <a:rPr sz="2400" spc="90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sz="2400" spc="70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simple </a:t>
            </a:r>
            <a:r>
              <a:rPr sz="2400" spc="25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GUI </a:t>
            </a:r>
            <a:r>
              <a:rPr sz="2400" spc="-735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75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2400" spc="-130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130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do</a:t>
            </a:r>
            <a:r>
              <a:rPr sz="2400" spc="-125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65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so.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305440" y="12496"/>
            <a:ext cx="7981949" cy="1026795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05354" y="9668725"/>
            <a:ext cx="772160" cy="343535"/>
            <a:chOff x="205354" y="9668725"/>
            <a:chExt cx="772160" cy="343535"/>
          </a:xfrm>
        </p:grpSpPr>
        <p:sp>
          <p:nvSpPr>
            <p:cNvPr id="6" name="object 6"/>
            <p:cNvSpPr/>
            <p:nvPr/>
          </p:nvSpPr>
          <p:spPr>
            <a:xfrm>
              <a:off x="211067" y="9674438"/>
              <a:ext cx="760730" cy="332105"/>
            </a:xfrm>
            <a:custGeom>
              <a:avLst/>
              <a:gdLst/>
              <a:ahLst/>
              <a:cxnLst/>
              <a:rect l="l" t="t" r="r" b="b"/>
              <a:pathLst>
                <a:path w="760730" h="332104">
                  <a:moveTo>
                    <a:pt x="701873" y="331782"/>
                  </a:moveTo>
                  <a:lnTo>
                    <a:pt x="58305" y="331782"/>
                  </a:lnTo>
                  <a:lnTo>
                    <a:pt x="54247" y="331380"/>
                  </a:lnTo>
                  <a:lnTo>
                    <a:pt x="15380" y="310430"/>
                  </a:lnTo>
                  <a:lnTo>
                    <a:pt x="0" y="272989"/>
                  </a:lnTo>
                  <a:lnTo>
                    <a:pt x="0" y="58792"/>
                  </a:lnTo>
                  <a:lnTo>
                    <a:pt x="15380" y="21351"/>
                  </a:lnTo>
                  <a:lnTo>
                    <a:pt x="54247" y="403"/>
                  </a:lnTo>
                  <a:lnTo>
                    <a:pt x="58305" y="0"/>
                  </a:lnTo>
                  <a:lnTo>
                    <a:pt x="62402" y="0"/>
                  </a:lnTo>
                  <a:lnTo>
                    <a:pt x="701873" y="0"/>
                  </a:lnTo>
                  <a:lnTo>
                    <a:pt x="739004" y="15508"/>
                  </a:lnTo>
                  <a:lnTo>
                    <a:pt x="759780" y="54700"/>
                  </a:lnTo>
                  <a:lnTo>
                    <a:pt x="760179" y="58792"/>
                  </a:lnTo>
                  <a:lnTo>
                    <a:pt x="760179" y="272989"/>
                  </a:lnTo>
                  <a:lnTo>
                    <a:pt x="744799" y="310430"/>
                  </a:lnTo>
                  <a:lnTo>
                    <a:pt x="705932" y="331380"/>
                  </a:lnTo>
                  <a:lnTo>
                    <a:pt x="701873" y="331782"/>
                  </a:lnTo>
                  <a:close/>
                </a:path>
              </a:pathLst>
            </a:custGeom>
            <a:solidFill>
              <a:srgbClr val="2A2C37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5829" y="9789406"/>
              <a:ext cx="620395" cy="138430"/>
            </a:xfrm>
            <a:custGeom>
              <a:avLst/>
              <a:gdLst/>
              <a:ahLst/>
              <a:cxnLst/>
              <a:rect l="l" t="t" r="r" b="b"/>
              <a:pathLst>
                <a:path w="620394" h="138429">
                  <a:moveTo>
                    <a:pt x="84589" y="23425"/>
                  </a:moveTo>
                  <a:lnTo>
                    <a:pt x="0" y="23425"/>
                  </a:lnTo>
                  <a:lnTo>
                    <a:pt x="0" y="4015"/>
                  </a:lnTo>
                  <a:lnTo>
                    <a:pt x="84589" y="4015"/>
                  </a:lnTo>
                  <a:lnTo>
                    <a:pt x="84589" y="23425"/>
                  </a:lnTo>
                  <a:close/>
                </a:path>
                <a:path w="620394" h="138429">
                  <a:moveTo>
                    <a:pt x="52582" y="108126"/>
                  </a:moveTo>
                  <a:lnTo>
                    <a:pt x="32006" y="108126"/>
                  </a:lnTo>
                  <a:lnTo>
                    <a:pt x="32006" y="23425"/>
                  </a:lnTo>
                  <a:lnTo>
                    <a:pt x="52582" y="23425"/>
                  </a:lnTo>
                  <a:lnTo>
                    <a:pt x="52582" y="108126"/>
                  </a:lnTo>
                  <a:close/>
                </a:path>
                <a:path w="620394" h="138429">
                  <a:moveTo>
                    <a:pt x="136716" y="43949"/>
                  </a:moveTo>
                  <a:lnTo>
                    <a:pt x="107785" y="43949"/>
                  </a:lnTo>
                  <a:lnTo>
                    <a:pt x="112284" y="37182"/>
                  </a:lnTo>
                  <a:lnTo>
                    <a:pt x="119142" y="34133"/>
                  </a:lnTo>
                  <a:lnTo>
                    <a:pt x="132048" y="34133"/>
                  </a:lnTo>
                  <a:lnTo>
                    <a:pt x="135293" y="34728"/>
                  </a:lnTo>
                  <a:lnTo>
                    <a:pt x="137948" y="35695"/>
                  </a:lnTo>
                  <a:lnTo>
                    <a:pt x="136716" y="43949"/>
                  </a:lnTo>
                  <a:close/>
                </a:path>
                <a:path w="620394" h="138429">
                  <a:moveTo>
                    <a:pt x="108375" y="108126"/>
                  </a:moveTo>
                  <a:lnTo>
                    <a:pt x="89127" y="108126"/>
                  </a:lnTo>
                  <a:lnTo>
                    <a:pt x="89127" y="36067"/>
                  </a:lnTo>
                  <a:lnTo>
                    <a:pt x="107785" y="36067"/>
                  </a:lnTo>
                  <a:lnTo>
                    <a:pt x="107785" y="43949"/>
                  </a:lnTo>
                  <a:lnTo>
                    <a:pt x="136716" y="43949"/>
                  </a:lnTo>
                  <a:lnTo>
                    <a:pt x="135416" y="52650"/>
                  </a:lnTo>
                  <a:lnTo>
                    <a:pt x="114496" y="52650"/>
                  </a:lnTo>
                  <a:lnTo>
                    <a:pt x="108375" y="58153"/>
                  </a:lnTo>
                  <a:lnTo>
                    <a:pt x="108375" y="108126"/>
                  </a:lnTo>
                  <a:close/>
                </a:path>
                <a:path w="620394" h="138429">
                  <a:moveTo>
                    <a:pt x="135072" y="54955"/>
                  </a:moveTo>
                  <a:lnTo>
                    <a:pt x="131901" y="53542"/>
                  </a:lnTo>
                  <a:lnTo>
                    <a:pt x="127328" y="52650"/>
                  </a:lnTo>
                  <a:lnTo>
                    <a:pt x="135416" y="52650"/>
                  </a:lnTo>
                  <a:lnTo>
                    <a:pt x="135072" y="54955"/>
                  </a:lnTo>
                  <a:close/>
                </a:path>
                <a:path w="620394" h="138429">
                  <a:moveTo>
                    <a:pt x="172005" y="138170"/>
                  </a:moveTo>
                  <a:lnTo>
                    <a:pt x="150913" y="138170"/>
                  </a:lnTo>
                  <a:lnTo>
                    <a:pt x="175914" y="92807"/>
                  </a:lnTo>
                  <a:lnTo>
                    <a:pt x="145087" y="36067"/>
                  </a:lnTo>
                  <a:lnTo>
                    <a:pt x="166917" y="36067"/>
                  </a:lnTo>
                  <a:lnTo>
                    <a:pt x="186534" y="73100"/>
                  </a:lnTo>
                  <a:lnTo>
                    <a:pt x="206832" y="73100"/>
                  </a:lnTo>
                  <a:lnTo>
                    <a:pt x="172005" y="138170"/>
                  </a:lnTo>
                  <a:close/>
                </a:path>
                <a:path w="620394" h="138429">
                  <a:moveTo>
                    <a:pt x="206832" y="73100"/>
                  </a:moveTo>
                  <a:lnTo>
                    <a:pt x="186534" y="73100"/>
                  </a:lnTo>
                  <a:lnTo>
                    <a:pt x="205561" y="36067"/>
                  </a:lnTo>
                  <a:lnTo>
                    <a:pt x="226653" y="36067"/>
                  </a:lnTo>
                  <a:lnTo>
                    <a:pt x="206832" y="73100"/>
                  </a:lnTo>
                  <a:close/>
                </a:path>
                <a:path w="620394" h="138429">
                  <a:moveTo>
                    <a:pt x="293536" y="108126"/>
                  </a:moveTo>
                  <a:lnTo>
                    <a:pt x="272960" y="108126"/>
                  </a:lnTo>
                  <a:lnTo>
                    <a:pt x="272960" y="4015"/>
                  </a:lnTo>
                  <a:lnTo>
                    <a:pt x="315070" y="4015"/>
                  </a:lnTo>
                  <a:lnTo>
                    <a:pt x="331362" y="6352"/>
                  </a:lnTo>
                  <a:lnTo>
                    <a:pt x="343187" y="13004"/>
                  </a:lnTo>
                  <a:lnTo>
                    <a:pt x="350181" y="23127"/>
                  </a:lnTo>
                  <a:lnTo>
                    <a:pt x="293536" y="23127"/>
                  </a:lnTo>
                  <a:lnTo>
                    <a:pt x="293536" y="51088"/>
                  </a:lnTo>
                  <a:lnTo>
                    <a:pt x="350123" y="51088"/>
                  </a:lnTo>
                  <a:lnTo>
                    <a:pt x="343205" y="61081"/>
                  </a:lnTo>
                  <a:lnTo>
                    <a:pt x="331424" y="67717"/>
                  </a:lnTo>
                  <a:lnTo>
                    <a:pt x="315218" y="70051"/>
                  </a:lnTo>
                  <a:lnTo>
                    <a:pt x="293536" y="70051"/>
                  </a:lnTo>
                  <a:lnTo>
                    <a:pt x="293536" y="108126"/>
                  </a:lnTo>
                  <a:close/>
                </a:path>
                <a:path w="620394" h="138429">
                  <a:moveTo>
                    <a:pt x="350123" y="51088"/>
                  </a:moveTo>
                  <a:lnTo>
                    <a:pt x="325911" y="51088"/>
                  </a:lnTo>
                  <a:lnTo>
                    <a:pt x="331737" y="46478"/>
                  </a:lnTo>
                  <a:lnTo>
                    <a:pt x="331737" y="27812"/>
                  </a:lnTo>
                  <a:lnTo>
                    <a:pt x="325911" y="23127"/>
                  </a:lnTo>
                  <a:lnTo>
                    <a:pt x="350181" y="23127"/>
                  </a:lnTo>
                  <a:lnTo>
                    <a:pt x="350394" y="23435"/>
                  </a:lnTo>
                  <a:lnTo>
                    <a:pt x="352830" y="37108"/>
                  </a:lnTo>
                  <a:lnTo>
                    <a:pt x="350396" y="50694"/>
                  </a:lnTo>
                  <a:lnTo>
                    <a:pt x="350123" y="51088"/>
                  </a:lnTo>
                  <a:close/>
                </a:path>
                <a:path w="620394" h="138429">
                  <a:moveTo>
                    <a:pt x="387958" y="108126"/>
                  </a:moveTo>
                  <a:lnTo>
                    <a:pt x="368709" y="108126"/>
                  </a:lnTo>
                  <a:lnTo>
                    <a:pt x="368709" y="36067"/>
                  </a:lnTo>
                  <a:lnTo>
                    <a:pt x="387958" y="36067"/>
                  </a:lnTo>
                  <a:lnTo>
                    <a:pt x="387958" y="108126"/>
                  </a:lnTo>
                  <a:close/>
                </a:path>
                <a:path w="620394" h="138429">
                  <a:moveTo>
                    <a:pt x="385155" y="24837"/>
                  </a:moveTo>
                  <a:lnTo>
                    <a:pt x="371291" y="24837"/>
                  </a:lnTo>
                  <a:lnTo>
                    <a:pt x="365981" y="19483"/>
                  </a:lnTo>
                  <a:lnTo>
                    <a:pt x="365981" y="5503"/>
                  </a:lnTo>
                  <a:lnTo>
                    <a:pt x="371291" y="0"/>
                  </a:lnTo>
                  <a:lnTo>
                    <a:pt x="385155" y="0"/>
                  </a:lnTo>
                  <a:lnTo>
                    <a:pt x="390539" y="5503"/>
                  </a:lnTo>
                  <a:lnTo>
                    <a:pt x="390539" y="19483"/>
                  </a:lnTo>
                  <a:lnTo>
                    <a:pt x="385155" y="24837"/>
                  </a:lnTo>
                  <a:close/>
                </a:path>
                <a:path w="620394" h="138429">
                  <a:moveTo>
                    <a:pt x="434136" y="36067"/>
                  </a:moveTo>
                  <a:lnTo>
                    <a:pt x="414887" y="36067"/>
                  </a:lnTo>
                  <a:lnTo>
                    <a:pt x="414887" y="14649"/>
                  </a:lnTo>
                  <a:lnTo>
                    <a:pt x="434136" y="14649"/>
                  </a:lnTo>
                  <a:lnTo>
                    <a:pt x="434136" y="36067"/>
                  </a:lnTo>
                  <a:close/>
                </a:path>
                <a:path w="620394" h="138429">
                  <a:moveTo>
                    <a:pt x="460022" y="53319"/>
                  </a:moveTo>
                  <a:lnTo>
                    <a:pt x="401096" y="53319"/>
                  </a:lnTo>
                  <a:lnTo>
                    <a:pt x="401096" y="36067"/>
                  </a:lnTo>
                  <a:lnTo>
                    <a:pt x="460022" y="36067"/>
                  </a:lnTo>
                  <a:lnTo>
                    <a:pt x="460022" y="53319"/>
                  </a:lnTo>
                  <a:close/>
                </a:path>
                <a:path w="620394" h="138429">
                  <a:moveTo>
                    <a:pt x="451836" y="109986"/>
                  </a:moveTo>
                  <a:lnTo>
                    <a:pt x="441658" y="109986"/>
                  </a:lnTo>
                  <a:lnTo>
                    <a:pt x="430008" y="108114"/>
                  </a:lnTo>
                  <a:lnTo>
                    <a:pt x="421635" y="102595"/>
                  </a:lnTo>
                  <a:lnTo>
                    <a:pt x="416581" y="93578"/>
                  </a:lnTo>
                  <a:lnTo>
                    <a:pt x="414887" y="81206"/>
                  </a:lnTo>
                  <a:lnTo>
                    <a:pt x="414887" y="53319"/>
                  </a:lnTo>
                  <a:lnTo>
                    <a:pt x="434136" y="53319"/>
                  </a:lnTo>
                  <a:lnTo>
                    <a:pt x="434136" y="88643"/>
                  </a:lnTo>
                  <a:lnTo>
                    <a:pt x="438856" y="91915"/>
                  </a:lnTo>
                  <a:lnTo>
                    <a:pt x="460438" y="91915"/>
                  </a:lnTo>
                  <a:lnTo>
                    <a:pt x="465332" y="102400"/>
                  </a:lnTo>
                  <a:lnTo>
                    <a:pt x="459063" y="106713"/>
                  </a:lnTo>
                  <a:lnTo>
                    <a:pt x="451836" y="109986"/>
                  </a:lnTo>
                  <a:close/>
                </a:path>
                <a:path w="620394" h="138429">
                  <a:moveTo>
                    <a:pt x="460438" y="91915"/>
                  </a:moveTo>
                  <a:lnTo>
                    <a:pt x="449402" y="91915"/>
                  </a:lnTo>
                  <a:lnTo>
                    <a:pt x="454343" y="89609"/>
                  </a:lnTo>
                  <a:lnTo>
                    <a:pt x="458252" y="87230"/>
                  </a:lnTo>
                  <a:lnTo>
                    <a:pt x="460438" y="91915"/>
                  </a:lnTo>
                  <a:close/>
                </a:path>
                <a:path w="620394" h="138429">
                  <a:moveTo>
                    <a:pt x="509793" y="109986"/>
                  </a:moveTo>
                  <a:lnTo>
                    <a:pt x="494233" y="107134"/>
                  </a:lnTo>
                  <a:lnTo>
                    <a:pt x="482220" y="99221"/>
                  </a:lnTo>
                  <a:lnTo>
                    <a:pt x="474480" y="87209"/>
                  </a:lnTo>
                  <a:lnTo>
                    <a:pt x="471739" y="72059"/>
                  </a:lnTo>
                  <a:lnTo>
                    <a:pt x="474480" y="56941"/>
                  </a:lnTo>
                  <a:lnTo>
                    <a:pt x="482220" y="44925"/>
                  </a:lnTo>
                  <a:lnTo>
                    <a:pt x="494233" y="36995"/>
                  </a:lnTo>
                  <a:lnTo>
                    <a:pt x="509793" y="34133"/>
                  </a:lnTo>
                  <a:lnTo>
                    <a:pt x="518381" y="35036"/>
                  </a:lnTo>
                  <a:lnTo>
                    <a:pt x="526119" y="37675"/>
                  </a:lnTo>
                  <a:lnTo>
                    <a:pt x="532848" y="41945"/>
                  </a:lnTo>
                  <a:lnTo>
                    <a:pt x="538408" y="47742"/>
                  </a:lnTo>
                  <a:lnTo>
                    <a:pt x="533109" y="52204"/>
                  </a:lnTo>
                  <a:lnTo>
                    <a:pt x="509277" y="52204"/>
                  </a:lnTo>
                  <a:lnTo>
                    <a:pt x="502276" y="53623"/>
                  </a:lnTo>
                  <a:lnTo>
                    <a:pt x="496583" y="57642"/>
                  </a:lnTo>
                  <a:lnTo>
                    <a:pt x="492756" y="63906"/>
                  </a:lnTo>
                  <a:lnTo>
                    <a:pt x="491356" y="72059"/>
                  </a:lnTo>
                  <a:lnTo>
                    <a:pt x="492744" y="80244"/>
                  </a:lnTo>
                  <a:lnTo>
                    <a:pt x="496546" y="86505"/>
                  </a:lnTo>
                  <a:lnTo>
                    <a:pt x="502214" y="90507"/>
                  </a:lnTo>
                  <a:lnTo>
                    <a:pt x="509203" y="91915"/>
                  </a:lnTo>
                  <a:lnTo>
                    <a:pt x="533219" y="91915"/>
                  </a:lnTo>
                  <a:lnTo>
                    <a:pt x="538481" y="96451"/>
                  </a:lnTo>
                  <a:lnTo>
                    <a:pt x="532848" y="102236"/>
                  </a:lnTo>
                  <a:lnTo>
                    <a:pt x="526101" y="106481"/>
                  </a:lnTo>
                  <a:lnTo>
                    <a:pt x="518372" y="109094"/>
                  </a:lnTo>
                  <a:lnTo>
                    <a:pt x="509793" y="109986"/>
                  </a:lnTo>
                  <a:close/>
                </a:path>
                <a:path w="620394" h="138429">
                  <a:moveTo>
                    <a:pt x="524543" y="59417"/>
                  </a:moveTo>
                  <a:lnTo>
                    <a:pt x="520192" y="54732"/>
                  </a:lnTo>
                  <a:lnTo>
                    <a:pt x="515545" y="52204"/>
                  </a:lnTo>
                  <a:lnTo>
                    <a:pt x="533109" y="52204"/>
                  </a:lnTo>
                  <a:lnTo>
                    <a:pt x="524543" y="59417"/>
                  </a:lnTo>
                  <a:close/>
                </a:path>
                <a:path w="620394" h="138429">
                  <a:moveTo>
                    <a:pt x="533219" y="91915"/>
                  </a:moveTo>
                  <a:lnTo>
                    <a:pt x="515398" y="91915"/>
                  </a:lnTo>
                  <a:lnTo>
                    <a:pt x="520708" y="89089"/>
                  </a:lnTo>
                  <a:lnTo>
                    <a:pt x="524764" y="84627"/>
                  </a:lnTo>
                  <a:lnTo>
                    <a:pt x="533219" y="91915"/>
                  </a:lnTo>
                  <a:close/>
                </a:path>
                <a:path w="620394" h="138429">
                  <a:moveTo>
                    <a:pt x="571609" y="108126"/>
                  </a:moveTo>
                  <a:lnTo>
                    <a:pt x="552361" y="108126"/>
                  </a:lnTo>
                  <a:lnTo>
                    <a:pt x="552361" y="966"/>
                  </a:lnTo>
                  <a:lnTo>
                    <a:pt x="571609" y="966"/>
                  </a:lnTo>
                  <a:lnTo>
                    <a:pt x="571609" y="43801"/>
                  </a:lnTo>
                  <a:lnTo>
                    <a:pt x="613321" y="43801"/>
                  </a:lnTo>
                  <a:lnTo>
                    <a:pt x="617852" y="50792"/>
                  </a:lnTo>
                  <a:lnTo>
                    <a:pt x="618133" y="52353"/>
                  </a:lnTo>
                  <a:lnTo>
                    <a:pt x="578468" y="52353"/>
                  </a:lnTo>
                  <a:lnTo>
                    <a:pt x="571609" y="57781"/>
                  </a:lnTo>
                  <a:lnTo>
                    <a:pt x="571609" y="108126"/>
                  </a:lnTo>
                  <a:close/>
                </a:path>
                <a:path w="620394" h="138429">
                  <a:moveTo>
                    <a:pt x="613321" y="43801"/>
                  </a:moveTo>
                  <a:lnTo>
                    <a:pt x="571609" y="43801"/>
                  </a:lnTo>
                  <a:lnTo>
                    <a:pt x="576698" y="36662"/>
                  </a:lnTo>
                  <a:lnTo>
                    <a:pt x="584294" y="34133"/>
                  </a:lnTo>
                  <a:lnTo>
                    <a:pt x="592111" y="34133"/>
                  </a:lnTo>
                  <a:lnTo>
                    <a:pt x="603301" y="36172"/>
                  </a:lnTo>
                  <a:lnTo>
                    <a:pt x="612097" y="41914"/>
                  </a:lnTo>
                  <a:lnTo>
                    <a:pt x="613321" y="43801"/>
                  </a:lnTo>
                  <a:close/>
                </a:path>
                <a:path w="620394" h="138429">
                  <a:moveTo>
                    <a:pt x="619915" y="108126"/>
                  </a:moveTo>
                  <a:lnTo>
                    <a:pt x="600666" y="108126"/>
                  </a:lnTo>
                  <a:lnTo>
                    <a:pt x="600666" y="58079"/>
                  </a:lnTo>
                  <a:lnTo>
                    <a:pt x="595504" y="52353"/>
                  </a:lnTo>
                  <a:lnTo>
                    <a:pt x="618133" y="52353"/>
                  </a:lnTo>
                  <a:lnTo>
                    <a:pt x="619915" y="62243"/>
                  </a:lnTo>
                  <a:lnTo>
                    <a:pt x="619915" y="108126"/>
                  </a:lnTo>
                  <a:close/>
                </a:path>
              </a:pathLst>
            </a:custGeom>
            <a:solidFill>
              <a:srgbClr val="FFFFFF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11067" y="9674438"/>
              <a:ext cx="760730" cy="332105"/>
            </a:xfrm>
            <a:custGeom>
              <a:avLst/>
              <a:gdLst/>
              <a:ahLst/>
              <a:cxnLst/>
              <a:rect l="l" t="t" r="r" b="b"/>
              <a:pathLst>
                <a:path w="760730" h="332104">
                  <a:moveTo>
                    <a:pt x="62402" y="0"/>
                  </a:moveTo>
                  <a:lnTo>
                    <a:pt x="697776" y="0"/>
                  </a:lnTo>
                  <a:lnTo>
                    <a:pt x="701873" y="0"/>
                  </a:lnTo>
                  <a:lnTo>
                    <a:pt x="705932" y="403"/>
                  </a:lnTo>
                  <a:lnTo>
                    <a:pt x="732445" y="10604"/>
                  </a:lnTo>
                  <a:lnTo>
                    <a:pt x="735852" y="12900"/>
                  </a:lnTo>
                  <a:lnTo>
                    <a:pt x="758181" y="46596"/>
                  </a:lnTo>
                  <a:lnTo>
                    <a:pt x="758980" y="50648"/>
                  </a:lnTo>
                  <a:lnTo>
                    <a:pt x="759780" y="54700"/>
                  </a:lnTo>
                  <a:lnTo>
                    <a:pt x="760179" y="58792"/>
                  </a:lnTo>
                  <a:lnTo>
                    <a:pt x="760179" y="62924"/>
                  </a:lnTo>
                  <a:lnTo>
                    <a:pt x="760179" y="268858"/>
                  </a:lnTo>
                  <a:lnTo>
                    <a:pt x="760179" y="272989"/>
                  </a:lnTo>
                  <a:lnTo>
                    <a:pt x="759780" y="277082"/>
                  </a:lnTo>
                  <a:lnTo>
                    <a:pt x="758980" y="281134"/>
                  </a:lnTo>
                  <a:lnTo>
                    <a:pt x="758181" y="285186"/>
                  </a:lnTo>
                  <a:lnTo>
                    <a:pt x="735852" y="318882"/>
                  </a:lnTo>
                  <a:lnTo>
                    <a:pt x="709951" y="330573"/>
                  </a:lnTo>
                  <a:lnTo>
                    <a:pt x="705932" y="331380"/>
                  </a:lnTo>
                  <a:lnTo>
                    <a:pt x="701873" y="331782"/>
                  </a:lnTo>
                  <a:lnTo>
                    <a:pt x="697776" y="331782"/>
                  </a:lnTo>
                  <a:lnTo>
                    <a:pt x="62402" y="331782"/>
                  </a:lnTo>
                  <a:lnTo>
                    <a:pt x="58305" y="331782"/>
                  </a:lnTo>
                  <a:lnTo>
                    <a:pt x="54247" y="331380"/>
                  </a:lnTo>
                  <a:lnTo>
                    <a:pt x="50228" y="330573"/>
                  </a:lnTo>
                  <a:lnTo>
                    <a:pt x="46209" y="329768"/>
                  </a:lnTo>
                  <a:lnTo>
                    <a:pt x="12793" y="307252"/>
                  </a:lnTo>
                  <a:lnTo>
                    <a:pt x="10516" y="303817"/>
                  </a:lnTo>
                  <a:lnTo>
                    <a:pt x="8240" y="300382"/>
                  </a:lnTo>
                  <a:lnTo>
                    <a:pt x="0" y="272989"/>
                  </a:lnTo>
                  <a:lnTo>
                    <a:pt x="0" y="268858"/>
                  </a:lnTo>
                  <a:lnTo>
                    <a:pt x="0" y="62924"/>
                  </a:lnTo>
                  <a:lnTo>
                    <a:pt x="0" y="58792"/>
                  </a:lnTo>
                  <a:lnTo>
                    <a:pt x="399" y="54700"/>
                  </a:lnTo>
                  <a:lnTo>
                    <a:pt x="10516" y="27965"/>
                  </a:lnTo>
                  <a:lnTo>
                    <a:pt x="12793" y="24530"/>
                  </a:lnTo>
                  <a:lnTo>
                    <a:pt x="15380" y="21351"/>
                  </a:lnTo>
                  <a:lnTo>
                    <a:pt x="18277" y="18430"/>
                  </a:lnTo>
                  <a:lnTo>
                    <a:pt x="21174" y="15508"/>
                  </a:lnTo>
                  <a:lnTo>
                    <a:pt x="24326" y="12900"/>
                  </a:lnTo>
                  <a:lnTo>
                    <a:pt x="27733" y="10604"/>
                  </a:lnTo>
                  <a:lnTo>
                    <a:pt x="31140" y="8309"/>
                  </a:lnTo>
                  <a:lnTo>
                    <a:pt x="58305" y="0"/>
                  </a:lnTo>
                  <a:lnTo>
                    <a:pt x="62402" y="0"/>
                  </a:lnTo>
                  <a:close/>
                </a:path>
              </a:pathLst>
            </a:custGeom>
            <a:ln w="11425">
              <a:solidFill>
                <a:srgbClr val="2A2C3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0433" y="940406"/>
            <a:ext cx="2422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/>
              <a:t>T</a:t>
            </a:r>
            <a:r>
              <a:rPr sz="3600" spc="-65" dirty="0"/>
              <a:t>e</a:t>
            </a:r>
            <a:r>
              <a:rPr sz="3600" spc="140" dirty="0"/>
              <a:t>c</a:t>
            </a:r>
            <a:r>
              <a:rPr sz="3600" spc="-60" dirty="0"/>
              <a:t>h</a:t>
            </a:r>
            <a:r>
              <a:rPr sz="3600" spc="-365" dirty="0"/>
              <a:t> </a:t>
            </a:r>
            <a:r>
              <a:rPr sz="3600" dirty="0"/>
              <a:t>S</a:t>
            </a:r>
            <a:r>
              <a:rPr sz="3600" spc="-175" dirty="0"/>
              <a:t>t</a:t>
            </a:r>
            <a:r>
              <a:rPr sz="3600" spc="-145" dirty="0"/>
              <a:t>a</a:t>
            </a:r>
            <a:r>
              <a:rPr sz="3600" spc="140" dirty="0"/>
              <a:t>c</a:t>
            </a:r>
            <a:r>
              <a:rPr sz="3600" spc="-80" dirty="0"/>
              <a:t>k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40433" y="1900270"/>
            <a:ext cx="5630545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Clr>
                <a:srgbClr val="6C6F87"/>
              </a:buClr>
              <a:buChar char="•"/>
              <a:tabLst>
                <a:tab pos="393065" algn="l"/>
                <a:tab pos="393700" algn="l"/>
              </a:tabLst>
            </a:pPr>
            <a:r>
              <a:rPr sz="2400" spc="160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MySQL</a:t>
            </a:r>
            <a:r>
              <a:rPr sz="2400" spc="-145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40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relational</a:t>
            </a:r>
            <a:r>
              <a:rPr sz="2400" spc="-145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100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database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393700" indent="-381000">
              <a:lnSpc>
                <a:spcPct val="100000"/>
              </a:lnSpc>
              <a:spcBef>
                <a:spcPts val="1920"/>
              </a:spcBef>
              <a:buClr>
                <a:srgbClr val="6C6F87"/>
              </a:buClr>
              <a:buChar char="•"/>
              <a:tabLst>
                <a:tab pos="393065" algn="l"/>
                <a:tab pos="393700" algn="l"/>
              </a:tabLst>
            </a:pPr>
            <a:r>
              <a:rPr sz="2400" spc="55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Tkinter</a:t>
            </a:r>
            <a:r>
              <a:rPr sz="2400" spc="-135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70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module</a:t>
            </a:r>
            <a:r>
              <a:rPr sz="2400" spc="-130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50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sz="2400" spc="-135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95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Python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393700" indent="-381000">
              <a:lnSpc>
                <a:spcPct val="100000"/>
              </a:lnSpc>
              <a:spcBef>
                <a:spcPts val="1920"/>
              </a:spcBef>
              <a:buClr>
                <a:srgbClr val="6C6F87"/>
              </a:buClr>
              <a:buChar char="•"/>
              <a:tabLst>
                <a:tab pos="393065" algn="l"/>
                <a:tab pos="393700" algn="l"/>
              </a:tabLst>
            </a:pPr>
            <a:r>
              <a:rPr sz="2400" spc="160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MySQL</a:t>
            </a:r>
            <a:r>
              <a:rPr sz="2400" spc="-135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95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connector</a:t>
            </a:r>
            <a:r>
              <a:rPr sz="2400" spc="-130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70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module</a:t>
            </a:r>
            <a:r>
              <a:rPr sz="2400" spc="-135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50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sz="2400" spc="-130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spc="95" dirty="0">
                <a:solidFill>
                  <a:srgbClr val="DDDFE4"/>
                </a:solidFill>
                <a:latin typeface="Tahoma" panose="020B0604030504040204"/>
                <a:cs typeface="Tahoma" panose="020B0604030504040204"/>
              </a:rPr>
              <a:t>Python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354" y="9668726"/>
            <a:ext cx="772160" cy="343535"/>
            <a:chOff x="205354" y="9668726"/>
            <a:chExt cx="772160" cy="343535"/>
          </a:xfrm>
        </p:grpSpPr>
        <p:sp>
          <p:nvSpPr>
            <p:cNvPr id="5" name="object 5"/>
            <p:cNvSpPr/>
            <p:nvPr/>
          </p:nvSpPr>
          <p:spPr>
            <a:xfrm>
              <a:off x="211067" y="9674439"/>
              <a:ext cx="760730" cy="332105"/>
            </a:xfrm>
            <a:custGeom>
              <a:avLst/>
              <a:gdLst/>
              <a:ahLst/>
              <a:cxnLst/>
              <a:rect l="l" t="t" r="r" b="b"/>
              <a:pathLst>
                <a:path w="760730" h="332104">
                  <a:moveTo>
                    <a:pt x="701873" y="331782"/>
                  </a:moveTo>
                  <a:lnTo>
                    <a:pt x="58305" y="331782"/>
                  </a:lnTo>
                  <a:lnTo>
                    <a:pt x="54247" y="331380"/>
                  </a:lnTo>
                  <a:lnTo>
                    <a:pt x="15380" y="310430"/>
                  </a:lnTo>
                  <a:lnTo>
                    <a:pt x="0" y="272989"/>
                  </a:lnTo>
                  <a:lnTo>
                    <a:pt x="0" y="58792"/>
                  </a:lnTo>
                  <a:lnTo>
                    <a:pt x="15380" y="21351"/>
                  </a:lnTo>
                  <a:lnTo>
                    <a:pt x="54247" y="403"/>
                  </a:lnTo>
                  <a:lnTo>
                    <a:pt x="58305" y="0"/>
                  </a:lnTo>
                  <a:lnTo>
                    <a:pt x="62402" y="0"/>
                  </a:lnTo>
                  <a:lnTo>
                    <a:pt x="701873" y="0"/>
                  </a:lnTo>
                  <a:lnTo>
                    <a:pt x="739004" y="15508"/>
                  </a:lnTo>
                  <a:lnTo>
                    <a:pt x="759780" y="54700"/>
                  </a:lnTo>
                  <a:lnTo>
                    <a:pt x="760179" y="58792"/>
                  </a:lnTo>
                  <a:lnTo>
                    <a:pt x="760179" y="272989"/>
                  </a:lnTo>
                  <a:lnTo>
                    <a:pt x="744799" y="310430"/>
                  </a:lnTo>
                  <a:lnTo>
                    <a:pt x="705932" y="331380"/>
                  </a:lnTo>
                  <a:lnTo>
                    <a:pt x="701873" y="331782"/>
                  </a:lnTo>
                  <a:close/>
                </a:path>
              </a:pathLst>
            </a:custGeom>
            <a:solidFill>
              <a:srgbClr val="2A2C37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5829" y="9789407"/>
              <a:ext cx="620395" cy="138430"/>
            </a:xfrm>
            <a:custGeom>
              <a:avLst/>
              <a:gdLst/>
              <a:ahLst/>
              <a:cxnLst/>
              <a:rect l="l" t="t" r="r" b="b"/>
              <a:pathLst>
                <a:path w="620394" h="138429">
                  <a:moveTo>
                    <a:pt x="84589" y="23425"/>
                  </a:moveTo>
                  <a:lnTo>
                    <a:pt x="0" y="23425"/>
                  </a:lnTo>
                  <a:lnTo>
                    <a:pt x="0" y="4015"/>
                  </a:lnTo>
                  <a:lnTo>
                    <a:pt x="84589" y="4015"/>
                  </a:lnTo>
                  <a:lnTo>
                    <a:pt x="84589" y="23425"/>
                  </a:lnTo>
                  <a:close/>
                </a:path>
                <a:path w="620394" h="138429">
                  <a:moveTo>
                    <a:pt x="52582" y="108126"/>
                  </a:moveTo>
                  <a:lnTo>
                    <a:pt x="32006" y="108126"/>
                  </a:lnTo>
                  <a:lnTo>
                    <a:pt x="32006" y="23425"/>
                  </a:lnTo>
                  <a:lnTo>
                    <a:pt x="52582" y="23425"/>
                  </a:lnTo>
                  <a:lnTo>
                    <a:pt x="52582" y="108126"/>
                  </a:lnTo>
                  <a:close/>
                </a:path>
                <a:path w="620394" h="138429">
                  <a:moveTo>
                    <a:pt x="136716" y="43949"/>
                  </a:moveTo>
                  <a:lnTo>
                    <a:pt x="107785" y="43949"/>
                  </a:lnTo>
                  <a:lnTo>
                    <a:pt x="112284" y="37182"/>
                  </a:lnTo>
                  <a:lnTo>
                    <a:pt x="119142" y="34133"/>
                  </a:lnTo>
                  <a:lnTo>
                    <a:pt x="132048" y="34133"/>
                  </a:lnTo>
                  <a:lnTo>
                    <a:pt x="135293" y="34728"/>
                  </a:lnTo>
                  <a:lnTo>
                    <a:pt x="137948" y="35695"/>
                  </a:lnTo>
                  <a:lnTo>
                    <a:pt x="136716" y="43949"/>
                  </a:lnTo>
                  <a:close/>
                </a:path>
                <a:path w="620394" h="138429">
                  <a:moveTo>
                    <a:pt x="108375" y="108126"/>
                  </a:moveTo>
                  <a:lnTo>
                    <a:pt x="89127" y="108126"/>
                  </a:lnTo>
                  <a:lnTo>
                    <a:pt x="89127" y="36067"/>
                  </a:lnTo>
                  <a:lnTo>
                    <a:pt x="107785" y="36067"/>
                  </a:lnTo>
                  <a:lnTo>
                    <a:pt x="107785" y="43949"/>
                  </a:lnTo>
                  <a:lnTo>
                    <a:pt x="136716" y="43949"/>
                  </a:lnTo>
                  <a:lnTo>
                    <a:pt x="135416" y="52650"/>
                  </a:lnTo>
                  <a:lnTo>
                    <a:pt x="114496" y="52650"/>
                  </a:lnTo>
                  <a:lnTo>
                    <a:pt x="108375" y="58153"/>
                  </a:lnTo>
                  <a:lnTo>
                    <a:pt x="108375" y="108126"/>
                  </a:lnTo>
                  <a:close/>
                </a:path>
                <a:path w="620394" h="138429">
                  <a:moveTo>
                    <a:pt x="135072" y="54955"/>
                  </a:moveTo>
                  <a:lnTo>
                    <a:pt x="131901" y="53542"/>
                  </a:lnTo>
                  <a:lnTo>
                    <a:pt x="127328" y="52650"/>
                  </a:lnTo>
                  <a:lnTo>
                    <a:pt x="135416" y="52650"/>
                  </a:lnTo>
                  <a:lnTo>
                    <a:pt x="135072" y="54955"/>
                  </a:lnTo>
                  <a:close/>
                </a:path>
                <a:path w="620394" h="138429">
                  <a:moveTo>
                    <a:pt x="172005" y="138170"/>
                  </a:moveTo>
                  <a:lnTo>
                    <a:pt x="150913" y="138170"/>
                  </a:lnTo>
                  <a:lnTo>
                    <a:pt x="175914" y="92807"/>
                  </a:lnTo>
                  <a:lnTo>
                    <a:pt x="145087" y="36067"/>
                  </a:lnTo>
                  <a:lnTo>
                    <a:pt x="166917" y="36067"/>
                  </a:lnTo>
                  <a:lnTo>
                    <a:pt x="186534" y="73100"/>
                  </a:lnTo>
                  <a:lnTo>
                    <a:pt x="206832" y="73100"/>
                  </a:lnTo>
                  <a:lnTo>
                    <a:pt x="172005" y="138170"/>
                  </a:lnTo>
                  <a:close/>
                </a:path>
                <a:path w="620394" h="138429">
                  <a:moveTo>
                    <a:pt x="206832" y="73100"/>
                  </a:moveTo>
                  <a:lnTo>
                    <a:pt x="186534" y="73100"/>
                  </a:lnTo>
                  <a:lnTo>
                    <a:pt x="205561" y="36067"/>
                  </a:lnTo>
                  <a:lnTo>
                    <a:pt x="226653" y="36067"/>
                  </a:lnTo>
                  <a:lnTo>
                    <a:pt x="206832" y="73100"/>
                  </a:lnTo>
                  <a:close/>
                </a:path>
                <a:path w="620394" h="138429">
                  <a:moveTo>
                    <a:pt x="293536" y="108126"/>
                  </a:moveTo>
                  <a:lnTo>
                    <a:pt x="272960" y="108126"/>
                  </a:lnTo>
                  <a:lnTo>
                    <a:pt x="272960" y="4015"/>
                  </a:lnTo>
                  <a:lnTo>
                    <a:pt x="315070" y="4015"/>
                  </a:lnTo>
                  <a:lnTo>
                    <a:pt x="331362" y="6352"/>
                  </a:lnTo>
                  <a:lnTo>
                    <a:pt x="343187" y="13004"/>
                  </a:lnTo>
                  <a:lnTo>
                    <a:pt x="350181" y="23127"/>
                  </a:lnTo>
                  <a:lnTo>
                    <a:pt x="293536" y="23127"/>
                  </a:lnTo>
                  <a:lnTo>
                    <a:pt x="293536" y="51088"/>
                  </a:lnTo>
                  <a:lnTo>
                    <a:pt x="350123" y="51088"/>
                  </a:lnTo>
                  <a:lnTo>
                    <a:pt x="343205" y="61081"/>
                  </a:lnTo>
                  <a:lnTo>
                    <a:pt x="331424" y="67717"/>
                  </a:lnTo>
                  <a:lnTo>
                    <a:pt x="315218" y="70051"/>
                  </a:lnTo>
                  <a:lnTo>
                    <a:pt x="293536" y="70051"/>
                  </a:lnTo>
                  <a:lnTo>
                    <a:pt x="293536" y="108126"/>
                  </a:lnTo>
                  <a:close/>
                </a:path>
                <a:path w="620394" h="138429">
                  <a:moveTo>
                    <a:pt x="350123" y="51088"/>
                  </a:moveTo>
                  <a:lnTo>
                    <a:pt x="325911" y="51088"/>
                  </a:lnTo>
                  <a:lnTo>
                    <a:pt x="331737" y="46478"/>
                  </a:lnTo>
                  <a:lnTo>
                    <a:pt x="331737" y="27812"/>
                  </a:lnTo>
                  <a:lnTo>
                    <a:pt x="325911" y="23127"/>
                  </a:lnTo>
                  <a:lnTo>
                    <a:pt x="350181" y="23127"/>
                  </a:lnTo>
                  <a:lnTo>
                    <a:pt x="350394" y="23435"/>
                  </a:lnTo>
                  <a:lnTo>
                    <a:pt x="352830" y="37108"/>
                  </a:lnTo>
                  <a:lnTo>
                    <a:pt x="350396" y="50694"/>
                  </a:lnTo>
                  <a:lnTo>
                    <a:pt x="350123" y="51088"/>
                  </a:lnTo>
                  <a:close/>
                </a:path>
                <a:path w="620394" h="138429">
                  <a:moveTo>
                    <a:pt x="387958" y="108126"/>
                  </a:moveTo>
                  <a:lnTo>
                    <a:pt x="368709" y="108126"/>
                  </a:lnTo>
                  <a:lnTo>
                    <a:pt x="368709" y="36067"/>
                  </a:lnTo>
                  <a:lnTo>
                    <a:pt x="387958" y="36067"/>
                  </a:lnTo>
                  <a:lnTo>
                    <a:pt x="387958" y="108126"/>
                  </a:lnTo>
                  <a:close/>
                </a:path>
                <a:path w="620394" h="138429">
                  <a:moveTo>
                    <a:pt x="385155" y="24837"/>
                  </a:moveTo>
                  <a:lnTo>
                    <a:pt x="371291" y="24837"/>
                  </a:lnTo>
                  <a:lnTo>
                    <a:pt x="365981" y="19483"/>
                  </a:lnTo>
                  <a:lnTo>
                    <a:pt x="365981" y="5503"/>
                  </a:lnTo>
                  <a:lnTo>
                    <a:pt x="371291" y="0"/>
                  </a:lnTo>
                  <a:lnTo>
                    <a:pt x="385155" y="0"/>
                  </a:lnTo>
                  <a:lnTo>
                    <a:pt x="390539" y="5503"/>
                  </a:lnTo>
                  <a:lnTo>
                    <a:pt x="390539" y="19483"/>
                  </a:lnTo>
                  <a:lnTo>
                    <a:pt x="385155" y="24837"/>
                  </a:lnTo>
                  <a:close/>
                </a:path>
                <a:path w="620394" h="138429">
                  <a:moveTo>
                    <a:pt x="434136" y="36067"/>
                  </a:moveTo>
                  <a:lnTo>
                    <a:pt x="414887" y="36067"/>
                  </a:lnTo>
                  <a:lnTo>
                    <a:pt x="414887" y="14649"/>
                  </a:lnTo>
                  <a:lnTo>
                    <a:pt x="434136" y="14649"/>
                  </a:lnTo>
                  <a:lnTo>
                    <a:pt x="434136" y="36067"/>
                  </a:lnTo>
                  <a:close/>
                </a:path>
                <a:path w="620394" h="138429">
                  <a:moveTo>
                    <a:pt x="460022" y="53319"/>
                  </a:moveTo>
                  <a:lnTo>
                    <a:pt x="401096" y="53319"/>
                  </a:lnTo>
                  <a:lnTo>
                    <a:pt x="401096" y="36067"/>
                  </a:lnTo>
                  <a:lnTo>
                    <a:pt x="460022" y="36067"/>
                  </a:lnTo>
                  <a:lnTo>
                    <a:pt x="460022" y="53319"/>
                  </a:lnTo>
                  <a:close/>
                </a:path>
                <a:path w="620394" h="138429">
                  <a:moveTo>
                    <a:pt x="451836" y="109986"/>
                  </a:moveTo>
                  <a:lnTo>
                    <a:pt x="441658" y="109986"/>
                  </a:lnTo>
                  <a:lnTo>
                    <a:pt x="430008" y="108114"/>
                  </a:lnTo>
                  <a:lnTo>
                    <a:pt x="421635" y="102595"/>
                  </a:lnTo>
                  <a:lnTo>
                    <a:pt x="416581" y="93578"/>
                  </a:lnTo>
                  <a:lnTo>
                    <a:pt x="414887" y="81206"/>
                  </a:lnTo>
                  <a:lnTo>
                    <a:pt x="414887" y="53319"/>
                  </a:lnTo>
                  <a:lnTo>
                    <a:pt x="434136" y="53319"/>
                  </a:lnTo>
                  <a:lnTo>
                    <a:pt x="434136" y="88643"/>
                  </a:lnTo>
                  <a:lnTo>
                    <a:pt x="438856" y="91915"/>
                  </a:lnTo>
                  <a:lnTo>
                    <a:pt x="460438" y="91915"/>
                  </a:lnTo>
                  <a:lnTo>
                    <a:pt x="465332" y="102400"/>
                  </a:lnTo>
                  <a:lnTo>
                    <a:pt x="459063" y="106713"/>
                  </a:lnTo>
                  <a:lnTo>
                    <a:pt x="451836" y="109986"/>
                  </a:lnTo>
                  <a:close/>
                </a:path>
                <a:path w="620394" h="138429">
                  <a:moveTo>
                    <a:pt x="460438" y="91915"/>
                  </a:moveTo>
                  <a:lnTo>
                    <a:pt x="449402" y="91915"/>
                  </a:lnTo>
                  <a:lnTo>
                    <a:pt x="454343" y="89609"/>
                  </a:lnTo>
                  <a:lnTo>
                    <a:pt x="458252" y="87230"/>
                  </a:lnTo>
                  <a:lnTo>
                    <a:pt x="460438" y="91915"/>
                  </a:lnTo>
                  <a:close/>
                </a:path>
                <a:path w="620394" h="138429">
                  <a:moveTo>
                    <a:pt x="509793" y="109986"/>
                  </a:moveTo>
                  <a:lnTo>
                    <a:pt x="494233" y="107134"/>
                  </a:lnTo>
                  <a:lnTo>
                    <a:pt x="482220" y="99221"/>
                  </a:lnTo>
                  <a:lnTo>
                    <a:pt x="474480" y="87209"/>
                  </a:lnTo>
                  <a:lnTo>
                    <a:pt x="471739" y="72059"/>
                  </a:lnTo>
                  <a:lnTo>
                    <a:pt x="474480" y="56941"/>
                  </a:lnTo>
                  <a:lnTo>
                    <a:pt x="482220" y="44925"/>
                  </a:lnTo>
                  <a:lnTo>
                    <a:pt x="494233" y="36995"/>
                  </a:lnTo>
                  <a:lnTo>
                    <a:pt x="509793" y="34133"/>
                  </a:lnTo>
                  <a:lnTo>
                    <a:pt x="518381" y="35036"/>
                  </a:lnTo>
                  <a:lnTo>
                    <a:pt x="526119" y="37675"/>
                  </a:lnTo>
                  <a:lnTo>
                    <a:pt x="532848" y="41945"/>
                  </a:lnTo>
                  <a:lnTo>
                    <a:pt x="538408" y="47742"/>
                  </a:lnTo>
                  <a:lnTo>
                    <a:pt x="533109" y="52204"/>
                  </a:lnTo>
                  <a:lnTo>
                    <a:pt x="509277" y="52204"/>
                  </a:lnTo>
                  <a:lnTo>
                    <a:pt x="502276" y="53623"/>
                  </a:lnTo>
                  <a:lnTo>
                    <a:pt x="496583" y="57642"/>
                  </a:lnTo>
                  <a:lnTo>
                    <a:pt x="492756" y="63906"/>
                  </a:lnTo>
                  <a:lnTo>
                    <a:pt x="491356" y="72059"/>
                  </a:lnTo>
                  <a:lnTo>
                    <a:pt x="492744" y="80244"/>
                  </a:lnTo>
                  <a:lnTo>
                    <a:pt x="496546" y="86505"/>
                  </a:lnTo>
                  <a:lnTo>
                    <a:pt x="502214" y="90507"/>
                  </a:lnTo>
                  <a:lnTo>
                    <a:pt x="509203" y="91915"/>
                  </a:lnTo>
                  <a:lnTo>
                    <a:pt x="533219" y="91915"/>
                  </a:lnTo>
                  <a:lnTo>
                    <a:pt x="538481" y="96451"/>
                  </a:lnTo>
                  <a:lnTo>
                    <a:pt x="532848" y="102236"/>
                  </a:lnTo>
                  <a:lnTo>
                    <a:pt x="526101" y="106481"/>
                  </a:lnTo>
                  <a:lnTo>
                    <a:pt x="518372" y="109094"/>
                  </a:lnTo>
                  <a:lnTo>
                    <a:pt x="509793" y="109986"/>
                  </a:lnTo>
                  <a:close/>
                </a:path>
                <a:path w="620394" h="138429">
                  <a:moveTo>
                    <a:pt x="524543" y="59417"/>
                  </a:moveTo>
                  <a:lnTo>
                    <a:pt x="520192" y="54732"/>
                  </a:lnTo>
                  <a:lnTo>
                    <a:pt x="515545" y="52204"/>
                  </a:lnTo>
                  <a:lnTo>
                    <a:pt x="533109" y="52204"/>
                  </a:lnTo>
                  <a:lnTo>
                    <a:pt x="524543" y="59417"/>
                  </a:lnTo>
                  <a:close/>
                </a:path>
                <a:path w="620394" h="138429">
                  <a:moveTo>
                    <a:pt x="533219" y="91915"/>
                  </a:moveTo>
                  <a:lnTo>
                    <a:pt x="515398" y="91915"/>
                  </a:lnTo>
                  <a:lnTo>
                    <a:pt x="520708" y="89089"/>
                  </a:lnTo>
                  <a:lnTo>
                    <a:pt x="524764" y="84627"/>
                  </a:lnTo>
                  <a:lnTo>
                    <a:pt x="533219" y="91915"/>
                  </a:lnTo>
                  <a:close/>
                </a:path>
                <a:path w="620394" h="138429">
                  <a:moveTo>
                    <a:pt x="571609" y="108126"/>
                  </a:moveTo>
                  <a:lnTo>
                    <a:pt x="552361" y="108126"/>
                  </a:lnTo>
                  <a:lnTo>
                    <a:pt x="552361" y="966"/>
                  </a:lnTo>
                  <a:lnTo>
                    <a:pt x="571609" y="966"/>
                  </a:lnTo>
                  <a:lnTo>
                    <a:pt x="571609" y="43801"/>
                  </a:lnTo>
                  <a:lnTo>
                    <a:pt x="613321" y="43801"/>
                  </a:lnTo>
                  <a:lnTo>
                    <a:pt x="617852" y="50792"/>
                  </a:lnTo>
                  <a:lnTo>
                    <a:pt x="618133" y="52353"/>
                  </a:lnTo>
                  <a:lnTo>
                    <a:pt x="578468" y="52353"/>
                  </a:lnTo>
                  <a:lnTo>
                    <a:pt x="571609" y="57781"/>
                  </a:lnTo>
                  <a:lnTo>
                    <a:pt x="571609" y="108126"/>
                  </a:lnTo>
                  <a:close/>
                </a:path>
                <a:path w="620394" h="138429">
                  <a:moveTo>
                    <a:pt x="613321" y="43801"/>
                  </a:moveTo>
                  <a:lnTo>
                    <a:pt x="571609" y="43801"/>
                  </a:lnTo>
                  <a:lnTo>
                    <a:pt x="576698" y="36662"/>
                  </a:lnTo>
                  <a:lnTo>
                    <a:pt x="584294" y="34133"/>
                  </a:lnTo>
                  <a:lnTo>
                    <a:pt x="592111" y="34133"/>
                  </a:lnTo>
                  <a:lnTo>
                    <a:pt x="603301" y="36172"/>
                  </a:lnTo>
                  <a:lnTo>
                    <a:pt x="612097" y="41914"/>
                  </a:lnTo>
                  <a:lnTo>
                    <a:pt x="613321" y="43801"/>
                  </a:lnTo>
                  <a:close/>
                </a:path>
                <a:path w="620394" h="138429">
                  <a:moveTo>
                    <a:pt x="619915" y="108126"/>
                  </a:moveTo>
                  <a:lnTo>
                    <a:pt x="600666" y="108126"/>
                  </a:lnTo>
                  <a:lnTo>
                    <a:pt x="600666" y="58079"/>
                  </a:lnTo>
                  <a:lnTo>
                    <a:pt x="595504" y="52353"/>
                  </a:lnTo>
                  <a:lnTo>
                    <a:pt x="618133" y="52353"/>
                  </a:lnTo>
                  <a:lnTo>
                    <a:pt x="619915" y="62243"/>
                  </a:lnTo>
                  <a:lnTo>
                    <a:pt x="619915" y="108126"/>
                  </a:lnTo>
                  <a:close/>
                </a:path>
              </a:pathLst>
            </a:custGeom>
            <a:solidFill>
              <a:srgbClr val="FFFFFF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11067" y="9674439"/>
              <a:ext cx="760730" cy="332105"/>
            </a:xfrm>
            <a:custGeom>
              <a:avLst/>
              <a:gdLst/>
              <a:ahLst/>
              <a:cxnLst/>
              <a:rect l="l" t="t" r="r" b="b"/>
              <a:pathLst>
                <a:path w="760730" h="332104">
                  <a:moveTo>
                    <a:pt x="62402" y="0"/>
                  </a:moveTo>
                  <a:lnTo>
                    <a:pt x="697776" y="0"/>
                  </a:lnTo>
                  <a:lnTo>
                    <a:pt x="701873" y="0"/>
                  </a:lnTo>
                  <a:lnTo>
                    <a:pt x="705932" y="403"/>
                  </a:lnTo>
                  <a:lnTo>
                    <a:pt x="732445" y="10604"/>
                  </a:lnTo>
                  <a:lnTo>
                    <a:pt x="735852" y="12900"/>
                  </a:lnTo>
                  <a:lnTo>
                    <a:pt x="758181" y="46596"/>
                  </a:lnTo>
                  <a:lnTo>
                    <a:pt x="758980" y="50648"/>
                  </a:lnTo>
                  <a:lnTo>
                    <a:pt x="759780" y="54700"/>
                  </a:lnTo>
                  <a:lnTo>
                    <a:pt x="760179" y="58792"/>
                  </a:lnTo>
                  <a:lnTo>
                    <a:pt x="760179" y="62924"/>
                  </a:lnTo>
                  <a:lnTo>
                    <a:pt x="760179" y="268858"/>
                  </a:lnTo>
                  <a:lnTo>
                    <a:pt x="760179" y="272989"/>
                  </a:lnTo>
                  <a:lnTo>
                    <a:pt x="759780" y="277082"/>
                  </a:lnTo>
                  <a:lnTo>
                    <a:pt x="758980" y="281134"/>
                  </a:lnTo>
                  <a:lnTo>
                    <a:pt x="758181" y="285186"/>
                  </a:lnTo>
                  <a:lnTo>
                    <a:pt x="735852" y="318882"/>
                  </a:lnTo>
                  <a:lnTo>
                    <a:pt x="709951" y="330573"/>
                  </a:lnTo>
                  <a:lnTo>
                    <a:pt x="705932" y="331380"/>
                  </a:lnTo>
                  <a:lnTo>
                    <a:pt x="701873" y="331782"/>
                  </a:lnTo>
                  <a:lnTo>
                    <a:pt x="697776" y="331782"/>
                  </a:lnTo>
                  <a:lnTo>
                    <a:pt x="62402" y="331782"/>
                  </a:lnTo>
                  <a:lnTo>
                    <a:pt x="58305" y="331782"/>
                  </a:lnTo>
                  <a:lnTo>
                    <a:pt x="54247" y="331380"/>
                  </a:lnTo>
                  <a:lnTo>
                    <a:pt x="50228" y="330573"/>
                  </a:lnTo>
                  <a:lnTo>
                    <a:pt x="46209" y="329768"/>
                  </a:lnTo>
                  <a:lnTo>
                    <a:pt x="12793" y="307252"/>
                  </a:lnTo>
                  <a:lnTo>
                    <a:pt x="10516" y="303817"/>
                  </a:lnTo>
                  <a:lnTo>
                    <a:pt x="8240" y="300382"/>
                  </a:lnTo>
                  <a:lnTo>
                    <a:pt x="0" y="272989"/>
                  </a:lnTo>
                  <a:lnTo>
                    <a:pt x="0" y="268858"/>
                  </a:lnTo>
                  <a:lnTo>
                    <a:pt x="0" y="62924"/>
                  </a:lnTo>
                  <a:lnTo>
                    <a:pt x="0" y="58792"/>
                  </a:lnTo>
                  <a:lnTo>
                    <a:pt x="399" y="54700"/>
                  </a:lnTo>
                  <a:lnTo>
                    <a:pt x="10516" y="27965"/>
                  </a:lnTo>
                  <a:lnTo>
                    <a:pt x="12793" y="24530"/>
                  </a:lnTo>
                  <a:lnTo>
                    <a:pt x="15380" y="21351"/>
                  </a:lnTo>
                  <a:lnTo>
                    <a:pt x="18277" y="18430"/>
                  </a:lnTo>
                  <a:lnTo>
                    <a:pt x="21174" y="15508"/>
                  </a:lnTo>
                  <a:lnTo>
                    <a:pt x="24326" y="12900"/>
                  </a:lnTo>
                  <a:lnTo>
                    <a:pt x="27733" y="10604"/>
                  </a:lnTo>
                  <a:lnTo>
                    <a:pt x="31140" y="8309"/>
                  </a:lnTo>
                  <a:lnTo>
                    <a:pt x="58305" y="0"/>
                  </a:lnTo>
                  <a:lnTo>
                    <a:pt x="62402" y="0"/>
                  </a:lnTo>
                  <a:close/>
                </a:path>
              </a:pathLst>
            </a:custGeom>
            <a:ln w="11425">
              <a:solidFill>
                <a:srgbClr val="2A2C3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07831" y="956380"/>
            <a:ext cx="10134599" cy="838199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05354" y="9668724"/>
            <a:ext cx="772160" cy="343535"/>
            <a:chOff x="205354" y="9668724"/>
            <a:chExt cx="772160" cy="343535"/>
          </a:xfrm>
        </p:grpSpPr>
        <p:sp>
          <p:nvSpPr>
            <p:cNvPr id="4" name="object 4"/>
            <p:cNvSpPr/>
            <p:nvPr/>
          </p:nvSpPr>
          <p:spPr>
            <a:xfrm>
              <a:off x="211067" y="9674437"/>
              <a:ext cx="760730" cy="332105"/>
            </a:xfrm>
            <a:custGeom>
              <a:avLst/>
              <a:gdLst/>
              <a:ahLst/>
              <a:cxnLst/>
              <a:rect l="l" t="t" r="r" b="b"/>
              <a:pathLst>
                <a:path w="760730" h="332104">
                  <a:moveTo>
                    <a:pt x="701873" y="331782"/>
                  </a:moveTo>
                  <a:lnTo>
                    <a:pt x="58305" y="331782"/>
                  </a:lnTo>
                  <a:lnTo>
                    <a:pt x="54247" y="331380"/>
                  </a:lnTo>
                  <a:lnTo>
                    <a:pt x="15380" y="310430"/>
                  </a:lnTo>
                  <a:lnTo>
                    <a:pt x="0" y="272989"/>
                  </a:lnTo>
                  <a:lnTo>
                    <a:pt x="0" y="58792"/>
                  </a:lnTo>
                  <a:lnTo>
                    <a:pt x="15380" y="21351"/>
                  </a:lnTo>
                  <a:lnTo>
                    <a:pt x="54247" y="403"/>
                  </a:lnTo>
                  <a:lnTo>
                    <a:pt x="58305" y="0"/>
                  </a:lnTo>
                  <a:lnTo>
                    <a:pt x="62402" y="0"/>
                  </a:lnTo>
                  <a:lnTo>
                    <a:pt x="701873" y="0"/>
                  </a:lnTo>
                  <a:lnTo>
                    <a:pt x="739004" y="15508"/>
                  </a:lnTo>
                  <a:lnTo>
                    <a:pt x="759780" y="54700"/>
                  </a:lnTo>
                  <a:lnTo>
                    <a:pt x="760179" y="58792"/>
                  </a:lnTo>
                  <a:lnTo>
                    <a:pt x="760179" y="272989"/>
                  </a:lnTo>
                  <a:lnTo>
                    <a:pt x="744799" y="310430"/>
                  </a:lnTo>
                  <a:lnTo>
                    <a:pt x="705932" y="331380"/>
                  </a:lnTo>
                  <a:lnTo>
                    <a:pt x="701873" y="331782"/>
                  </a:lnTo>
                  <a:close/>
                </a:path>
              </a:pathLst>
            </a:custGeom>
            <a:solidFill>
              <a:srgbClr val="2A2C37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75829" y="9789405"/>
              <a:ext cx="620395" cy="138430"/>
            </a:xfrm>
            <a:custGeom>
              <a:avLst/>
              <a:gdLst/>
              <a:ahLst/>
              <a:cxnLst/>
              <a:rect l="l" t="t" r="r" b="b"/>
              <a:pathLst>
                <a:path w="620394" h="138429">
                  <a:moveTo>
                    <a:pt x="84589" y="23425"/>
                  </a:moveTo>
                  <a:lnTo>
                    <a:pt x="0" y="23425"/>
                  </a:lnTo>
                  <a:lnTo>
                    <a:pt x="0" y="4015"/>
                  </a:lnTo>
                  <a:lnTo>
                    <a:pt x="84589" y="4015"/>
                  </a:lnTo>
                  <a:lnTo>
                    <a:pt x="84589" y="23425"/>
                  </a:lnTo>
                  <a:close/>
                </a:path>
                <a:path w="620394" h="138429">
                  <a:moveTo>
                    <a:pt x="52582" y="108126"/>
                  </a:moveTo>
                  <a:lnTo>
                    <a:pt x="32006" y="108126"/>
                  </a:lnTo>
                  <a:lnTo>
                    <a:pt x="32006" y="23425"/>
                  </a:lnTo>
                  <a:lnTo>
                    <a:pt x="52582" y="23425"/>
                  </a:lnTo>
                  <a:lnTo>
                    <a:pt x="52582" y="108126"/>
                  </a:lnTo>
                  <a:close/>
                </a:path>
                <a:path w="620394" h="138429">
                  <a:moveTo>
                    <a:pt x="136716" y="43949"/>
                  </a:moveTo>
                  <a:lnTo>
                    <a:pt x="107785" y="43949"/>
                  </a:lnTo>
                  <a:lnTo>
                    <a:pt x="112284" y="37182"/>
                  </a:lnTo>
                  <a:lnTo>
                    <a:pt x="119142" y="34133"/>
                  </a:lnTo>
                  <a:lnTo>
                    <a:pt x="132048" y="34133"/>
                  </a:lnTo>
                  <a:lnTo>
                    <a:pt x="135293" y="34728"/>
                  </a:lnTo>
                  <a:lnTo>
                    <a:pt x="137948" y="35695"/>
                  </a:lnTo>
                  <a:lnTo>
                    <a:pt x="136716" y="43949"/>
                  </a:lnTo>
                  <a:close/>
                </a:path>
                <a:path w="620394" h="138429">
                  <a:moveTo>
                    <a:pt x="108375" y="108126"/>
                  </a:moveTo>
                  <a:lnTo>
                    <a:pt x="89127" y="108126"/>
                  </a:lnTo>
                  <a:lnTo>
                    <a:pt x="89127" y="36067"/>
                  </a:lnTo>
                  <a:lnTo>
                    <a:pt x="107785" y="36067"/>
                  </a:lnTo>
                  <a:lnTo>
                    <a:pt x="107785" y="43949"/>
                  </a:lnTo>
                  <a:lnTo>
                    <a:pt x="136716" y="43949"/>
                  </a:lnTo>
                  <a:lnTo>
                    <a:pt x="135416" y="52650"/>
                  </a:lnTo>
                  <a:lnTo>
                    <a:pt x="114496" y="52650"/>
                  </a:lnTo>
                  <a:lnTo>
                    <a:pt x="108375" y="58153"/>
                  </a:lnTo>
                  <a:lnTo>
                    <a:pt x="108375" y="108126"/>
                  </a:lnTo>
                  <a:close/>
                </a:path>
                <a:path w="620394" h="138429">
                  <a:moveTo>
                    <a:pt x="135072" y="54955"/>
                  </a:moveTo>
                  <a:lnTo>
                    <a:pt x="131901" y="53542"/>
                  </a:lnTo>
                  <a:lnTo>
                    <a:pt x="127328" y="52650"/>
                  </a:lnTo>
                  <a:lnTo>
                    <a:pt x="135416" y="52650"/>
                  </a:lnTo>
                  <a:lnTo>
                    <a:pt x="135072" y="54955"/>
                  </a:lnTo>
                  <a:close/>
                </a:path>
                <a:path w="620394" h="138429">
                  <a:moveTo>
                    <a:pt x="172005" y="138170"/>
                  </a:moveTo>
                  <a:lnTo>
                    <a:pt x="150913" y="138170"/>
                  </a:lnTo>
                  <a:lnTo>
                    <a:pt x="175914" y="92807"/>
                  </a:lnTo>
                  <a:lnTo>
                    <a:pt x="145087" y="36067"/>
                  </a:lnTo>
                  <a:lnTo>
                    <a:pt x="166917" y="36067"/>
                  </a:lnTo>
                  <a:lnTo>
                    <a:pt x="186534" y="73100"/>
                  </a:lnTo>
                  <a:lnTo>
                    <a:pt x="206832" y="73100"/>
                  </a:lnTo>
                  <a:lnTo>
                    <a:pt x="172005" y="138170"/>
                  </a:lnTo>
                  <a:close/>
                </a:path>
                <a:path w="620394" h="138429">
                  <a:moveTo>
                    <a:pt x="206832" y="73100"/>
                  </a:moveTo>
                  <a:lnTo>
                    <a:pt x="186534" y="73100"/>
                  </a:lnTo>
                  <a:lnTo>
                    <a:pt x="205561" y="36067"/>
                  </a:lnTo>
                  <a:lnTo>
                    <a:pt x="226653" y="36067"/>
                  </a:lnTo>
                  <a:lnTo>
                    <a:pt x="206832" y="73100"/>
                  </a:lnTo>
                  <a:close/>
                </a:path>
                <a:path w="620394" h="138429">
                  <a:moveTo>
                    <a:pt x="293536" y="108126"/>
                  </a:moveTo>
                  <a:lnTo>
                    <a:pt x="272960" y="108126"/>
                  </a:lnTo>
                  <a:lnTo>
                    <a:pt x="272960" y="4015"/>
                  </a:lnTo>
                  <a:lnTo>
                    <a:pt x="315070" y="4015"/>
                  </a:lnTo>
                  <a:lnTo>
                    <a:pt x="331362" y="6352"/>
                  </a:lnTo>
                  <a:lnTo>
                    <a:pt x="343187" y="13004"/>
                  </a:lnTo>
                  <a:lnTo>
                    <a:pt x="350181" y="23127"/>
                  </a:lnTo>
                  <a:lnTo>
                    <a:pt x="293536" y="23127"/>
                  </a:lnTo>
                  <a:lnTo>
                    <a:pt x="293536" y="51088"/>
                  </a:lnTo>
                  <a:lnTo>
                    <a:pt x="350123" y="51088"/>
                  </a:lnTo>
                  <a:lnTo>
                    <a:pt x="343205" y="61081"/>
                  </a:lnTo>
                  <a:lnTo>
                    <a:pt x="331424" y="67717"/>
                  </a:lnTo>
                  <a:lnTo>
                    <a:pt x="315218" y="70051"/>
                  </a:lnTo>
                  <a:lnTo>
                    <a:pt x="293536" y="70051"/>
                  </a:lnTo>
                  <a:lnTo>
                    <a:pt x="293536" y="108126"/>
                  </a:lnTo>
                  <a:close/>
                </a:path>
                <a:path w="620394" h="138429">
                  <a:moveTo>
                    <a:pt x="350123" y="51088"/>
                  </a:moveTo>
                  <a:lnTo>
                    <a:pt x="325911" y="51088"/>
                  </a:lnTo>
                  <a:lnTo>
                    <a:pt x="331737" y="46478"/>
                  </a:lnTo>
                  <a:lnTo>
                    <a:pt x="331737" y="27812"/>
                  </a:lnTo>
                  <a:lnTo>
                    <a:pt x="325911" y="23127"/>
                  </a:lnTo>
                  <a:lnTo>
                    <a:pt x="350181" y="23127"/>
                  </a:lnTo>
                  <a:lnTo>
                    <a:pt x="350394" y="23435"/>
                  </a:lnTo>
                  <a:lnTo>
                    <a:pt x="352830" y="37108"/>
                  </a:lnTo>
                  <a:lnTo>
                    <a:pt x="350396" y="50694"/>
                  </a:lnTo>
                  <a:lnTo>
                    <a:pt x="350123" y="51088"/>
                  </a:lnTo>
                  <a:close/>
                </a:path>
                <a:path w="620394" h="138429">
                  <a:moveTo>
                    <a:pt x="387958" y="108126"/>
                  </a:moveTo>
                  <a:lnTo>
                    <a:pt x="368709" y="108126"/>
                  </a:lnTo>
                  <a:lnTo>
                    <a:pt x="368709" y="36067"/>
                  </a:lnTo>
                  <a:lnTo>
                    <a:pt x="387958" y="36067"/>
                  </a:lnTo>
                  <a:lnTo>
                    <a:pt x="387958" y="108126"/>
                  </a:lnTo>
                  <a:close/>
                </a:path>
                <a:path w="620394" h="138429">
                  <a:moveTo>
                    <a:pt x="385155" y="24837"/>
                  </a:moveTo>
                  <a:lnTo>
                    <a:pt x="371291" y="24837"/>
                  </a:lnTo>
                  <a:lnTo>
                    <a:pt x="365981" y="19483"/>
                  </a:lnTo>
                  <a:lnTo>
                    <a:pt x="365981" y="5503"/>
                  </a:lnTo>
                  <a:lnTo>
                    <a:pt x="371291" y="0"/>
                  </a:lnTo>
                  <a:lnTo>
                    <a:pt x="385155" y="0"/>
                  </a:lnTo>
                  <a:lnTo>
                    <a:pt x="390539" y="5503"/>
                  </a:lnTo>
                  <a:lnTo>
                    <a:pt x="390539" y="19483"/>
                  </a:lnTo>
                  <a:lnTo>
                    <a:pt x="385155" y="24837"/>
                  </a:lnTo>
                  <a:close/>
                </a:path>
                <a:path w="620394" h="138429">
                  <a:moveTo>
                    <a:pt x="434136" y="36067"/>
                  </a:moveTo>
                  <a:lnTo>
                    <a:pt x="414887" y="36067"/>
                  </a:lnTo>
                  <a:lnTo>
                    <a:pt x="414887" y="14649"/>
                  </a:lnTo>
                  <a:lnTo>
                    <a:pt x="434136" y="14649"/>
                  </a:lnTo>
                  <a:lnTo>
                    <a:pt x="434136" y="36067"/>
                  </a:lnTo>
                  <a:close/>
                </a:path>
                <a:path w="620394" h="138429">
                  <a:moveTo>
                    <a:pt x="460022" y="53319"/>
                  </a:moveTo>
                  <a:lnTo>
                    <a:pt x="401096" y="53319"/>
                  </a:lnTo>
                  <a:lnTo>
                    <a:pt x="401096" y="36067"/>
                  </a:lnTo>
                  <a:lnTo>
                    <a:pt x="460022" y="36067"/>
                  </a:lnTo>
                  <a:lnTo>
                    <a:pt x="460022" y="53319"/>
                  </a:lnTo>
                  <a:close/>
                </a:path>
                <a:path w="620394" h="138429">
                  <a:moveTo>
                    <a:pt x="451836" y="109986"/>
                  </a:moveTo>
                  <a:lnTo>
                    <a:pt x="441658" y="109986"/>
                  </a:lnTo>
                  <a:lnTo>
                    <a:pt x="430008" y="108114"/>
                  </a:lnTo>
                  <a:lnTo>
                    <a:pt x="421635" y="102595"/>
                  </a:lnTo>
                  <a:lnTo>
                    <a:pt x="416581" y="93578"/>
                  </a:lnTo>
                  <a:lnTo>
                    <a:pt x="414887" y="81206"/>
                  </a:lnTo>
                  <a:lnTo>
                    <a:pt x="414887" y="53319"/>
                  </a:lnTo>
                  <a:lnTo>
                    <a:pt x="434136" y="53319"/>
                  </a:lnTo>
                  <a:lnTo>
                    <a:pt x="434136" y="88643"/>
                  </a:lnTo>
                  <a:lnTo>
                    <a:pt x="438856" y="91915"/>
                  </a:lnTo>
                  <a:lnTo>
                    <a:pt x="460438" y="91915"/>
                  </a:lnTo>
                  <a:lnTo>
                    <a:pt x="465332" y="102400"/>
                  </a:lnTo>
                  <a:lnTo>
                    <a:pt x="459063" y="106713"/>
                  </a:lnTo>
                  <a:lnTo>
                    <a:pt x="451836" y="109986"/>
                  </a:lnTo>
                  <a:close/>
                </a:path>
                <a:path w="620394" h="138429">
                  <a:moveTo>
                    <a:pt x="460438" y="91915"/>
                  </a:moveTo>
                  <a:lnTo>
                    <a:pt x="449402" y="91915"/>
                  </a:lnTo>
                  <a:lnTo>
                    <a:pt x="454343" y="89609"/>
                  </a:lnTo>
                  <a:lnTo>
                    <a:pt x="458252" y="87230"/>
                  </a:lnTo>
                  <a:lnTo>
                    <a:pt x="460438" y="91915"/>
                  </a:lnTo>
                  <a:close/>
                </a:path>
                <a:path w="620394" h="138429">
                  <a:moveTo>
                    <a:pt x="509793" y="109986"/>
                  </a:moveTo>
                  <a:lnTo>
                    <a:pt x="494233" y="107134"/>
                  </a:lnTo>
                  <a:lnTo>
                    <a:pt x="482220" y="99221"/>
                  </a:lnTo>
                  <a:lnTo>
                    <a:pt x="474480" y="87209"/>
                  </a:lnTo>
                  <a:lnTo>
                    <a:pt x="471739" y="72059"/>
                  </a:lnTo>
                  <a:lnTo>
                    <a:pt x="474480" y="56941"/>
                  </a:lnTo>
                  <a:lnTo>
                    <a:pt x="482220" y="44925"/>
                  </a:lnTo>
                  <a:lnTo>
                    <a:pt x="494233" y="36995"/>
                  </a:lnTo>
                  <a:lnTo>
                    <a:pt x="509793" y="34133"/>
                  </a:lnTo>
                  <a:lnTo>
                    <a:pt x="518381" y="35036"/>
                  </a:lnTo>
                  <a:lnTo>
                    <a:pt x="526119" y="37675"/>
                  </a:lnTo>
                  <a:lnTo>
                    <a:pt x="532848" y="41945"/>
                  </a:lnTo>
                  <a:lnTo>
                    <a:pt x="538408" y="47742"/>
                  </a:lnTo>
                  <a:lnTo>
                    <a:pt x="533109" y="52204"/>
                  </a:lnTo>
                  <a:lnTo>
                    <a:pt x="509277" y="52204"/>
                  </a:lnTo>
                  <a:lnTo>
                    <a:pt x="502276" y="53623"/>
                  </a:lnTo>
                  <a:lnTo>
                    <a:pt x="496583" y="57642"/>
                  </a:lnTo>
                  <a:lnTo>
                    <a:pt x="492756" y="63906"/>
                  </a:lnTo>
                  <a:lnTo>
                    <a:pt x="491356" y="72059"/>
                  </a:lnTo>
                  <a:lnTo>
                    <a:pt x="492744" y="80244"/>
                  </a:lnTo>
                  <a:lnTo>
                    <a:pt x="496546" y="86505"/>
                  </a:lnTo>
                  <a:lnTo>
                    <a:pt x="502214" y="90507"/>
                  </a:lnTo>
                  <a:lnTo>
                    <a:pt x="509203" y="91915"/>
                  </a:lnTo>
                  <a:lnTo>
                    <a:pt x="533219" y="91915"/>
                  </a:lnTo>
                  <a:lnTo>
                    <a:pt x="538481" y="96451"/>
                  </a:lnTo>
                  <a:lnTo>
                    <a:pt x="532848" y="102236"/>
                  </a:lnTo>
                  <a:lnTo>
                    <a:pt x="526101" y="106481"/>
                  </a:lnTo>
                  <a:lnTo>
                    <a:pt x="518372" y="109094"/>
                  </a:lnTo>
                  <a:lnTo>
                    <a:pt x="509793" y="109986"/>
                  </a:lnTo>
                  <a:close/>
                </a:path>
                <a:path w="620394" h="138429">
                  <a:moveTo>
                    <a:pt x="524543" y="59417"/>
                  </a:moveTo>
                  <a:lnTo>
                    <a:pt x="520192" y="54732"/>
                  </a:lnTo>
                  <a:lnTo>
                    <a:pt x="515545" y="52204"/>
                  </a:lnTo>
                  <a:lnTo>
                    <a:pt x="533109" y="52204"/>
                  </a:lnTo>
                  <a:lnTo>
                    <a:pt x="524543" y="59417"/>
                  </a:lnTo>
                  <a:close/>
                </a:path>
                <a:path w="620394" h="138429">
                  <a:moveTo>
                    <a:pt x="533219" y="91915"/>
                  </a:moveTo>
                  <a:lnTo>
                    <a:pt x="515398" y="91915"/>
                  </a:lnTo>
                  <a:lnTo>
                    <a:pt x="520708" y="89089"/>
                  </a:lnTo>
                  <a:lnTo>
                    <a:pt x="524764" y="84627"/>
                  </a:lnTo>
                  <a:lnTo>
                    <a:pt x="533219" y="91915"/>
                  </a:lnTo>
                  <a:close/>
                </a:path>
                <a:path w="620394" h="138429">
                  <a:moveTo>
                    <a:pt x="571609" y="108126"/>
                  </a:moveTo>
                  <a:lnTo>
                    <a:pt x="552361" y="108126"/>
                  </a:lnTo>
                  <a:lnTo>
                    <a:pt x="552361" y="966"/>
                  </a:lnTo>
                  <a:lnTo>
                    <a:pt x="571609" y="966"/>
                  </a:lnTo>
                  <a:lnTo>
                    <a:pt x="571609" y="43801"/>
                  </a:lnTo>
                  <a:lnTo>
                    <a:pt x="613321" y="43801"/>
                  </a:lnTo>
                  <a:lnTo>
                    <a:pt x="617852" y="50792"/>
                  </a:lnTo>
                  <a:lnTo>
                    <a:pt x="618133" y="52353"/>
                  </a:lnTo>
                  <a:lnTo>
                    <a:pt x="578468" y="52353"/>
                  </a:lnTo>
                  <a:lnTo>
                    <a:pt x="571609" y="57781"/>
                  </a:lnTo>
                  <a:lnTo>
                    <a:pt x="571609" y="108126"/>
                  </a:lnTo>
                  <a:close/>
                </a:path>
                <a:path w="620394" h="138429">
                  <a:moveTo>
                    <a:pt x="613321" y="43801"/>
                  </a:moveTo>
                  <a:lnTo>
                    <a:pt x="571609" y="43801"/>
                  </a:lnTo>
                  <a:lnTo>
                    <a:pt x="576698" y="36662"/>
                  </a:lnTo>
                  <a:lnTo>
                    <a:pt x="584294" y="34133"/>
                  </a:lnTo>
                  <a:lnTo>
                    <a:pt x="592111" y="34133"/>
                  </a:lnTo>
                  <a:lnTo>
                    <a:pt x="603301" y="36172"/>
                  </a:lnTo>
                  <a:lnTo>
                    <a:pt x="612097" y="41914"/>
                  </a:lnTo>
                  <a:lnTo>
                    <a:pt x="613321" y="43801"/>
                  </a:lnTo>
                  <a:close/>
                </a:path>
                <a:path w="620394" h="138429">
                  <a:moveTo>
                    <a:pt x="619915" y="108126"/>
                  </a:moveTo>
                  <a:lnTo>
                    <a:pt x="600666" y="108126"/>
                  </a:lnTo>
                  <a:lnTo>
                    <a:pt x="600666" y="58079"/>
                  </a:lnTo>
                  <a:lnTo>
                    <a:pt x="595504" y="52353"/>
                  </a:lnTo>
                  <a:lnTo>
                    <a:pt x="618133" y="52353"/>
                  </a:lnTo>
                  <a:lnTo>
                    <a:pt x="619915" y="62243"/>
                  </a:lnTo>
                  <a:lnTo>
                    <a:pt x="619915" y="108126"/>
                  </a:lnTo>
                  <a:close/>
                </a:path>
              </a:pathLst>
            </a:custGeom>
            <a:solidFill>
              <a:srgbClr val="FFFFFF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11067" y="9674437"/>
              <a:ext cx="760730" cy="332105"/>
            </a:xfrm>
            <a:custGeom>
              <a:avLst/>
              <a:gdLst/>
              <a:ahLst/>
              <a:cxnLst/>
              <a:rect l="l" t="t" r="r" b="b"/>
              <a:pathLst>
                <a:path w="760730" h="332104">
                  <a:moveTo>
                    <a:pt x="62402" y="0"/>
                  </a:moveTo>
                  <a:lnTo>
                    <a:pt x="697776" y="0"/>
                  </a:lnTo>
                  <a:lnTo>
                    <a:pt x="701873" y="0"/>
                  </a:lnTo>
                  <a:lnTo>
                    <a:pt x="705932" y="403"/>
                  </a:lnTo>
                  <a:lnTo>
                    <a:pt x="732445" y="10604"/>
                  </a:lnTo>
                  <a:lnTo>
                    <a:pt x="735852" y="12900"/>
                  </a:lnTo>
                  <a:lnTo>
                    <a:pt x="758181" y="46596"/>
                  </a:lnTo>
                  <a:lnTo>
                    <a:pt x="758980" y="50648"/>
                  </a:lnTo>
                  <a:lnTo>
                    <a:pt x="759780" y="54700"/>
                  </a:lnTo>
                  <a:lnTo>
                    <a:pt x="760179" y="58792"/>
                  </a:lnTo>
                  <a:lnTo>
                    <a:pt x="760179" y="62924"/>
                  </a:lnTo>
                  <a:lnTo>
                    <a:pt x="760179" y="268858"/>
                  </a:lnTo>
                  <a:lnTo>
                    <a:pt x="760179" y="272989"/>
                  </a:lnTo>
                  <a:lnTo>
                    <a:pt x="759780" y="277082"/>
                  </a:lnTo>
                  <a:lnTo>
                    <a:pt x="758980" y="281134"/>
                  </a:lnTo>
                  <a:lnTo>
                    <a:pt x="758181" y="285186"/>
                  </a:lnTo>
                  <a:lnTo>
                    <a:pt x="735852" y="318882"/>
                  </a:lnTo>
                  <a:lnTo>
                    <a:pt x="709951" y="330573"/>
                  </a:lnTo>
                  <a:lnTo>
                    <a:pt x="705932" y="331380"/>
                  </a:lnTo>
                  <a:lnTo>
                    <a:pt x="701873" y="331782"/>
                  </a:lnTo>
                  <a:lnTo>
                    <a:pt x="697776" y="331782"/>
                  </a:lnTo>
                  <a:lnTo>
                    <a:pt x="62402" y="331782"/>
                  </a:lnTo>
                  <a:lnTo>
                    <a:pt x="58305" y="331782"/>
                  </a:lnTo>
                  <a:lnTo>
                    <a:pt x="54247" y="331380"/>
                  </a:lnTo>
                  <a:lnTo>
                    <a:pt x="50228" y="330573"/>
                  </a:lnTo>
                  <a:lnTo>
                    <a:pt x="46209" y="329768"/>
                  </a:lnTo>
                  <a:lnTo>
                    <a:pt x="12793" y="307252"/>
                  </a:lnTo>
                  <a:lnTo>
                    <a:pt x="10516" y="303817"/>
                  </a:lnTo>
                  <a:lnTo>
                    <a:pt x="8240" y="300382"/>
                  </a:lnTo>
                  <a:lnTo>
                    <a:pt x="0" y="272989"/>
                  </a:lnTo>
                  <a:lnTo>
                    <a:pt x="0" y="268858"/>
                  </a:lnTo>
                  <a:lnTo>
                    <a:pt x="0" y="62924"/>
                  </a:lnTo>
                  <a:lnTo>
                    <a:pt x="0" y="58792"/>
                  </a:lnTo>
                  <a:lnTo>
                    <a:pt x="399" y="54700"/>
                  </a:lnTo>
                  <a:lnTo>
                    <a:pt x="10516" y="27965"/>
                  </a:lnTo>
                  <a:lnTo>
                    <a:pt x="12793" y="24530"/>
                  </a:lnTo>
                  <a:lnTo>
                    <a:pt x="15380" y="21351"/>
                  </a:lnTo>
                  <a:lnTo>
                    <a:pt x="18277" y="18430"/>
                  </a:lnTo>
                  <a:lnTo>
                    <a:pt x="21174" y="15508"/>
                  </a:lnTo>
                  <a:lnTo>
                    <a:pt x="24326" y="12900"/>
                  </a:lnTo>
                  <a:lnTo>
                    <a:pt x="27733" y="10604"/>
                  </a:lnTo>
                  <a:lnTo>
                    <a:pt x="31140" y="8309"/>
                  </a:lnTo>
                  <a:lnTo>
                    <a:pt x="58305" y="0"/>
                  </a:lnTo>
                  <a:lnTo>
                    <a:pt x="62402" y="0"/>
                  </a:lnTo>
                  <a:close/>
                </a:path>
              </a:pathLst>
            </a:custGeom>
            <a:ln w="11425">
              <a:solidFill>
                <a:srgbClr val="2A2C3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2"/>
            <a:ext cx="18288000" cy="10287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33600" y="4576445"/>
            <a:ext cx="13355955" cy="113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u="heavy" spc="-185" dirty="0">
                <a:solidFill>
                  <a:srgbClr val="6C6F87"/>
                </a:solidFill>
                <a:uFill>
                  <a:solidFill>
                    <a:srgbClr val="6C6F87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D</a:t>
            </a:r>
            <a:r>
              <a:rPr sz="3600" b="1" u="heavy" spc="-140" dirty="0">
                <a:solidFill>
                  <a:srgbClr val="6C6F87"/>
                </a:solidFill>
                <a:uFill>
                  <a:solidFill>
                    <a:srgbClr val="6C6F87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o</a:t>
            </a:r>
            <a:r>
              <a:rPr sz="3600" b="1" u="heavy" spc="-220" dirty="0">
                <a:solidFill>
                  <a:srgbClr val="6C6F87"/>
                </a:solidFill>
                <a:uFill>
                  <a:solidFill>
                    <a:srgbClr val="6C6F87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w</a:t>
            </a:r>
            <a:r>
              <a:rPr sz="3600" b="1" u="heavy" spc="-145" dirty="0">
                <a:solidFill>
                  <a:srgbClr val="6C6F87"/>
                </a:solidFill>
                <a:uFill>
                  <a:solidFill>
                    <a:srgbClr val="6C6F87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n</a:t>
            </a:r>
            <a:r>
              <a:rPr sz="3600" b="1" u="heavy" spc="-185" dirty="0">
                <a:solidFill>
                  <a:srgbClr val="6C6F87"/>
                </a:solidFill>
                <a:uFill>
                  <a:solidFill>
                    <a:srgbClr val="6C6F87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l</a:t>
            </a:r>
            <a:r>
              <a:rPr sz="3600" b="1" u="heavy" spc="-90" dirty="0">
                <a:solidFill>
                  <a:srgbClr val="6C6F87"/>
                </a:solidFill>
                <a:uFill>
                  <a:solidFill>
                    <a:srgbClr val="6C6F87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o</a:t>
            </a:r>
            <a:r>
              <a:rPr sz="3600" b="1" u="heavy" spc="-145" dirty="0">
                <a:solidFill>
                  <a:srgbClr val="6C6F87"/>
                </a:solidFill>
                <a:uFill>
                  <a:solidFill>
                    <a:srgbClr val="6C6F87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a</a:t>
            </a:r>
            <a:r>
              <a:rPr sz="3600" b="1" u="heavy" spc="20" dirty="0">
                <a:solidFill>
                  <a:srgbClr val="6C6F87"/>
                </a:solidFill>
                <a:uFill>
                  <a:solidFill>
                    <a:srgbClr val="6C6F87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d</a:t>
            </a:r>
            <a:r>
              <a:rPr sz="3600" b="1" u="heavy" spc="-365" dirty="0">
                <a:solidFill>
                  <a:srgbClr val="6C6F87"/>
                </a:solidFill>
                <a:uFill>
                  <a:solidFill>
                    <a:srgbClr val="6C6F87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 </a:t>
            </a:r>
            <a:r>
              <a:rPr sz="3600" b="1" u="heavy" spc="-185" dirty="0">
                <a:solidFill>
                  <a:srgbClr val="6C6F87"/>
                </a:solidFill>
                <a:uFill>
                  <a:solidFill>
                    <a:srgbClr val="6C6F87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i</a:t>
            </a:r>
            <a:r>
              <a:rPr sz="3600" b="1" u="heavy" spc="-100" dirty="0">
                <a:solidFill>
                  <a:srgbClr val="6C6F87"/>
                </a:solidFill>
                <a:uFill>
                  <a:solidFill>
                    <a:srgbClr val="6C6F87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t</a:t>
            </a:r>
            <a:r>
              <a:rPr lang="en-US" sz="3600" b="1" u="heavy" spc="-100" dirty="0">
                <a:solidFill>
                  <a:srgbClr val="6C6F87"/>
                </a:solidFill>
                <a:uFill>
                  <a:solidFill>
                    <a:srgbClr val="6C6F87"/>
                  </a:solidFill>
                </a:uFill>
                <a:latin typeface="Tahoma" panose="020B0604030504040204"/>
                <a:cs typeface="Tahoma" panose="020B0604030504040204"/>
              </a:rPr>
              <a:t> on </a:t>
            </a:r>
            <a:endParaRPr lang="en-US" sz="3600" b="1" u="heavy" spc="-100" dirty="0">
              <a:solidFill>
                <a:srgbClr val="6C6F87"/>
              </a:solidFill>
              <a:uFill>
                <a:solidFill>
                  <a:srgbClr val="6C6F87"/>
                </a:solidFill>
              </a:uFill>
              <a:latin typeface="Tahoma" panose="020B0604030504040204"/>
              <a:cs typeface="Tahoma" panose="020B0604030504040204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lang="en-US" sz="3600" b="1" u="heavy" spc="-100" dirty="0">
              <a:solidFill>
                <a:srgbClr val="6C6F87"/>
              </a:solidFill>
              <a:uFill>
                <a:solidFill>
                  <a:srgbClr val="6C6F87"/>
                </a:solidFill>
              </a:uFill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5354" y="9668727"/>
            <a:ext cx="772160" cy="343535"/>
            <a:chOff x="205354" y="9668727"/>
            <a:chExt cx="772160" cy="343535"/>
          </a:xfrm>
        </p:grpSpPr>
        <p:sp>
          <p:nvSpPr>
            <p:cNvPr id="7" name="object 7"/>
            <p:cNvSpPr/>
            <p:nvPr/>
          </p:nvSpPr>
          <p:spPr>
            <a:xfrm>
              <a:off x="211067" y="9674440"/>
              <a:ext cx="760730" cy="332105"/>
            </a:xfrm>
            <a:custGeom>
              <a:avLst/>
              <a:gdLst/>
              <a:ahLst/>
              <a:cxnLst/>
              <a:rect l="l" t="t" r="r" b="b"/>
              <a:pathLst>
                <a:path w="760730" h="332104">
                  <a:moveTo>
                    <a:pt x="701873" y="331782"/>
                  </a:moveTo>
                  <a:lnTo>
                    <a:pt x="58305" y="331782"/>
                  </a:lnTo>
                  <a:lnTo>
                    <a:pt x="54247" y="331380"/>
                  </a:lnTo>
                  <a:lnTo>
                    <a:pt x="15380" y="310430"/>
                  </a:lnTo>
                  <a:lnTo>
                    <a:pt x="0" y="272989"/>
                  </a:lnTo>
                  <a:lnTo>
                    <a:pt x="0" y="58792"/>
                  </a:lnTo>
                  <a:lnTo>
                    <a:pt x="15380" y="21351"/>
                  </a:lnTo>
                  <a:lnTo>
                    <a:pt x="54247" y="403"/>
                  </a:lnTo>
                  <a:lnTo>
                    <a:pt x="58305" y="0"/>
                  </a:lnTo>
                  <a:lnTo>
                    <a:pt x="62402" y="0"/>
                  </a:lnTo>
                  <a:lnTo>
                    <a:pt x="701873" y="0"/>
                  </a:lnTo>
                  <a:lnTo>
                    <a:pt x="739004" y="15508"/>
                  </a:lnTo>
                  <a:lnTo>
                    <a:pt x="759780" y="54700"/>
                  </a:lnTo>
                  <a:lnTo>
                    <a:pt x="760179" y="58792"/>
                  </a:lnTo>
                  <a:lnTo>
                    <a:pt x="760179" y="272989"/>
                  </a:lnTo>
                  <a:lnTo>
                    <a:pt x="744799" y="310430"/>
                  </a:lnTo>
                  <a:lnTo>
                    <a:pt x="705932" y="331380"/>
                  </a:lnTo>
                  <a:lnTo>
                    <a:pt x="701873" y="331782"/>
                  </a:lnTo>
                  <a:close/>
                </a:path>
              </a:pathLst>
            </a:custGeom>
            <a:solidFill>
              <a:srgbClr val="2A2C37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5829" y="9789409"/>
              <a:ext cx="620395" cy="138430"/>
            </a:xfrm>
            <a:custGeom>
              <a:avLst/>
              <a:gdLst/>
              <a:ahLst/>
              <a:cxnLst/>
              <a:rect l="l" t="t" r="r" b="b"/>
              <a:pathLst>
                <a:path w="620394" h="138429">
                  <a:moveTo>
                    <a:pt x="84589" y="23425"/>
                  </a:moveTo>
                  <a:lnTo>
                    <a:pt x="0" y="23425"/>
                  </a:lnTo>
                  <a:lnTo>
                    <a:pt x="0" y="4015"/>
                  </a:lnTo>
                  <a:lnTo>
                    <a:pt x="84589" y="4015"/>
                  </a:lnTo>
                  <a:lnTo>
                    <a:pt x="84589" y="23425"/>
                  </a:lnTo>
                  <a:close/>
                </a:path>
                <a:path w="620394" h="138429">
                  <a:moveTo>
                    <a:pt x="52582" y="108126"/>
                  </a:moveTo>
                  <a:lnTo>
                    <a:pt x="32006" y="108126"/>
                  </a:lnTo>
                  <a:lnTo>
                    <a:pt x="32006" y="23425"/>
                  </a:lnTo>
                  <a:lnTo>
                    <a:pt x="52582" y="23425"/>
                  </a:lnTo>
                  <a:lnTo>
                    <a:pt x="52582" y="108126"/>
                  </a:lnTo>
                  <a:close/>
                </a:path>
                <a:path w="620394" h="138429">
                  <a:moveTo>
                    <a:pt x="136716" y="43949"/>
                  </a:moveTo>
                  <a:lnTo>
                    <a:pt x="107785" y="43949"/>
                  </a:lnTo>
                  <a:lnTo>
                    <a:pt x="112284" y="37182"/>
                  </a:lnTo>
                  <a:lnTo>
                    <a:pt x="119142" y="34133"/>
                  </a:lnTo>
                  <a:lnTo>
                    <a:pt x="132048" y="34133"/>
                  </a:lnTo>
                  <a:lnTo>
                    <a:pt x="135293" y="34728"/>
                  </a:lnTo>
                  <a:lnTo>
                    <a:pt x="137948" y="35695"/>
                  </a:lnTo>
                  <a:lnTo>
                    <a:pt x="136716" y="43949"/>
                  </a:lnTo>
                  <a:close/>
                </a:path>
                <a:path w="620394" h="138429">
                  <a:moveTo>
                    <a:pt x="108375" y="108126"/>
                  </a:moveTo>
                  <a:lnTo>
                    <a:pt x="89127" y="108126"/>
                  </a:lnTo>
                  <a:lnTo>
                    <a:pt x="89127" y="36067"/>
                  </a:lnTo>
                  <a:lnTo>
                    <a:pt x="107785" y="36067"/>
                  </a:lnTo>
                  <a:lnTo>
                    <a:pt x="107785" y="43949"/>
                  </a:lnTo>
                  <a:lnTo>
                    <a:pt x="136716" y="43949"/>
                  </a:lnTo>
                  <a:lnTo>
                    <a:pt x="135416" y="52650"/>
                  </a:lnTo>
                  <a:lnTo>
                    <a:pt x="114496" y="52650"/>
                  </a:lnTo>
                  <a:lnTo>
                    <a:pt x="108375" y="58153"/>
                  </a:lnTo>
                  <a:lnTo>
                    <a:pt x="108375" y="108126"/>
                  </a:lnTo>
                  <a:close/>
                </a:path>
                <a:path w="620394" h="138429">
                  <a:moveTo>
                    <a:pt x="135072" y="54955"/>
                  </a:moveTo>
                  <a:lnTo>
                    <a:pt x="131901" y="53542"/>
                  </a:lnTo>
                  <a:lnTo>
                    <a:pt x="127328" y="52650"/>
                  </a:lnTo>
                  <a:lnTo>
                    <a:pt x="135416" y="52650"/>
                  </a:lnTo>
                  <a:lnTo>
                    <a:pt x="135072" y="54955"/>
                  </a:lnTo>
                  <a:close/>
                </a:path>
                <a:path w="620394" h="138429">
                  <a:moveTo>
                    <a:pt x="172005" y="138170"/>
                  </a:moveTo>
                  <a:lnTo>
                    <a:pt x="150913" y="138170"/>
                  </a:lnTo>
                  <a:lnTo>
                    <a:pt x="175914" y="92807"/>
                  </a:lnTo>
                  <a:lnTo>
                    <a:pt x="145087" y="36067"/>
                  </a:lnTo>
                  <a:lnTo>
                    <a:pt x="166917" y="36067"/>
                  </a:lnTo>
                  <a:lnTo>
                    <a:pt x="186534" y="73100"/>
                  </a:lnTo>
                  <a:lnTo>
                    <a:pt x="206832" y="73100"/>
                  </a:lnTo>
                  <a:lnTo>
                    <a:pt x="172005" y="138170"/>
                  </a:lnTo>
                  <a:close/>
                </a:path>
                <a:path w="620394" h="138429">
                  <a:moveTo>
                    <a:pt x="206832" y="73100"/>
                  </a:moveTo>
                  <a:lnTo>
                    <a:pt x="186534" y="73100"/>
                  </a:lnTo>
                  <a:lnTo>
                    <a:pt x="205561" y="36067"/>
                  </a:lnTo>
                  <a:lnTo>
                    <a:pt x="226653" y="36067"/>
                  </a:lnTo>
                  <a:lnTo>
                    <a:pt x="206832" y="73100"/>
                  </a:lnTo>
                  <a:close/>
                </a:path>
                <a:path w="620394" h="138429">
                  <a:moveTo>
                    <a:pt x="293536" y="108126"/>
                  </a:moveTo>
                  <a:lnTo>
                    <a:pt x="272960" y="108126"/>
                  </a:lnTo>
                  <a:lnTo>
                    <a:pt x="272960" y="4015"/>
                  </a:lnTo>
                  <a:lnTo>
                    <a:pt x="315070" y="4015"/>
                  </a:lnTo>
                  <a:lnTo>
                    <a:pt x="331362" y="6352"/>
                  </a:lnTo>
                  <a:lnTo>
                    <a:pt x="343187" y="13004"/>
                  </a:lnTo>
                  <a:lnTo>
                    <a:pt x="350181" y="23127"/>
                  </a:lnTo>
                  <a:lnTo>
                    <a:pt x="293536" y="23127"/>
                  </a:lnTo>
                  <a:lnTo>
                    <a:pt x="293536" y="51088"/>
                  </a:lnTo>
                  <a:lnTo>
                    <a:pt x="350123" y="51088"/>
                  </a:lnTo>
                  <a:lnTo>
                    <a:pt x="343205" y="61081"/>
                  </a:lnTo>
                  <a:lnTo>
                    <a:pt x="331424" y="67717"/>
                  </a:lnTo>
                  <a:lnTo>
                    <a:pt x="315218" y="70051"/>
                  </a:lnTo>
                  <a:lnTo>
                    <a:pt x="293536" y="70051"/>
                  </a:lnTo>
                  <a:lnTo>
                    <a:pt x="293536" y="108126"/>
                  </a:lnTo>
                  <a:close/>
                </a:path>
                <a:path w="620394" h="138429">
                  <a:moveTo>
                    <a:pt x="350123" y="51088"/>
                  </a:moveTo>
                  <a:lnTo>
                    <a:pt x="325911" y="51088"/>
                  </a:lnTo>
                  <a:lnTo>
                    <a:pt x="331737" y="46478"/>
                  </a:lnTo>
                  <a:lnTo>
                    <a:pt x="331737" y="27812"/>
                  </a:lnTo>
                  <a:lnTo>
                    <a:pt x="325911" y="23127"/>
                  </a:lnTo>
                  <a:lnTo>
                    <a:pt x="350181" y="23127"/>
                  </a:lnTo>
                  <a:lnTo>
                    <a:pt x="350394" y="23435"/>
                  </a:lnTo>
                  <a:lnTo>
                    <a:pt x="352830" y="37108"/>
                  </a:lnTo>
                  <a:lnTo>
                    <a:pt x="350396" y="50694"/>
                  </a:lnTo>
                  <a:lnTo>
                    <a:pt x="350123" y="51088"/>
                  </a:lnTo>
                  <a:close/>
                </a:path>
                <a:path w="620394" h="138429">
                  <a:moveTo>
                    <a:pt x="387958" y="108126"/>
                  </a:moveTo>
                  <a:lnTo>
                    <a:pt x="368709" y="108126"/>
                  </a:lnTo>
                  <a:lnTo>
                    <a:pt x="368709" y="36067"/>
                  </a:lnTo>
                  <a:lnTo>
                    <a:pt x="387958" y="36067"/>
                  </a:lnTo>
                  <a:lnTo>
                    <a:pt x="387958" y="108126"/>
                  </a:lnTo>
                  <a:close/>
                </a:path>
                <a:path w="620394" h="138429">
                  <a:moveTo>
                    <a:pt x="385155" y="24837"/>
                  </a:moveTo>
                  <a:lnTo>
                    <a:pt x="371291" y="24837"/>
                  </a:lnTo>
                  <a:lnTo>
                    <a:pt x="365981" y="19483"/>
                  </a:lnTo>
                  <a:lnTo>
                    <a:pt x="365981" y="5503"/>
                  </a:lnTo>
                  <a:lnTo>
                    <a:pt x="371291" y="0"/>
                  </a:lnTo>
                  <a:lnTo>
                    <a:pt x="385155" y="0"/>
                  </a:lnTo>
                  <a:lnTo>
                    <a:pt x="390539" y="5503"/>
                  </a:lnTo>
                  <a:lnTo>
                    <a:pt x="390539" y="19483"/>
                  </a:lnTo>
                  <a:lnTo>
                    <a:pt x="385155" y="24837"/>
                  </a:lnTo>
                  <a:close/>
                </a:path>
                <a:path w="620394" h="138429">
                  <a:moveTo>
                    <a:pt x="434136" y="36067"/>
                  </a:moveTo>
                  <a:lnTo>
                    <a:pt x="414887" y="36067"/>
                  </a:lnTo>
                  <a:lnTo>
                    <a:pt x="414887" y="14649"/>
                  </a:lnTo>
                  <a:lnTo>
                    <a:pt x="434136" y="14649"/>
                  </a:lnTo>
                  <a:lnTo>
                    <a:pt x="434136" y="36067"/>
                  </a:lnTo>
                  <a:close/>
                </a:path>
                <a:path w="620394" h="138429">
                  <a:moveTo>
                    <a:pt x="460022" y="53319"/>
                  </a:moveTo>
                  <a:lnTo>
                    <a:pt x="401096" y="53319"/>
                  </a:lnTo>
                  <a:lnTo>
                    <a:pt x="401096" y="36067"/>
                  </a:lnTo>
                  <a:lnTo>
                    <a:pt x="460022" y="36067"/>
                  </a:lnTo>
                  <a:lnTo>
                    <a:pt x="460022" y="53319"/>
                  </a:lnTo>
                  <a:close/>
                </a:path>
                <a:path w="620394" h="138429">
                  <a:moveTo>
                    <a:pt x="451836" y="109986"/>
                  </a:moveTo>
                  <a:lnTo>
                    <a:pt x="441658" y="109986"/>
                  </a:lnTo>
                  <a:lnTo>
                    <a:pt x="430008" y="108114"/>
                  </a:lnTo>
                  <a:lnTo>
                    <a:pt x="421635" y="102595"/>
                  </a:lnTo>
                  <a:lnTo>
                    <a:pt x="416581" y="93578"/>
                  </a:lnTo>
                  <a:lnTo>
                    <a:pt x="414887" y="81206"/>
                  </a:lnTo>
                  <a:lnTo>
                    <a:pt x="414887" y="53319"/>
                  </a:lnTo>
                  <a:lnTo>
                    <a:pt x="434136" y="53319"/>
                  </a:lnTo>
                  <a:lnTo>
                    <a:pt x="434136" y="88643"/>
                  </a:lnTo>
                  <a:lnTo>
                    <a:pt x="438856" y="91915"/>
                  </a:lnTo>
                  <a:lnTo>
                    <a:pt x="460438" y="91915"/>
                  </a:lnTo>
                  <a:lnTo>
                    <a:pt x="465332" y="102400"/>
                  </a:lnTo>
                  <a:lnTo>
                    <a:pt x="459063" y="106713"/>
                  </a:lnTo>
                  <a:lnTo>
                    <a:pt x="451836" y="109986"/>
                  </a:lnTo>
                  <a:close/>
                </a:path>
                <a:path w="620394" h="138429">
                  <a:moveTo>
                    <a:pt x="460438" y="91915"/>
                  </a:moveTo>
                  <a:lnTo>
                    <a:pt x="449402" y="91915"/>
                  </a:lnTo>
                  <a:lnTo>
                    <a:pt x="454343" y="89609"/>
                  </a:lnTo>
                  <a:lnTo>
                    <a:pt x="458252" y="87230"/>
                  </a:lnTo>
                  <a:lnTo>
                    <a:pt x="460438" y="91915"/>
                  </a:lnTo>
                  <a:close/>
                </a:path>
                <a:path w="620394" h="138429">
                  <a:moveTo>
                    <a:pt x="509793" y="109986"/>
                  </a:moveTo>
                  <a:lnTo>
                    <a:pt x="494233" y="107134"/>
                  </a:lnTo>
                  <a:lnTo>
                    <a:pt x="482220" y="99221"/>
                  </a:lnTo>
                  <a:lnTo>
                    <a:pt x="474480" y="87209"/>
                  </a:lnTo>
                  <a:lnTo>
                    <a:pt x="471739" y="72059"/>
                  </a:lnTo>
                  <a:lnTo>
                    <a:pt x="474480" y="56941"/>
                  </a:lnTo>
                  <a:lnTo>
                    <a:pt x="482220" y="44925"/>
                  </a:lnTo>
                  <a:lnTo>
                    <a:pt x="494233" y="36995"/>
                  </a:lnTo>
                  <a:lnTo>
                    <a:pt x="509793" y="34133"/>
                  </a:lnTo>
                  <a:lnTo>
                    <a:pt x="518381" y="35036"/>
                  </a:lnTo>
                  <a:lnTo>
                    <a:pt x="526119" y="37675"/>
                  </a:lnTo>
                  <a:lnTo>
                    <a:pt x="532848" y="41945"/>
                  </a:lnTo>
                  <a:lnTo>
                    <a:pt x="538408" y="47742"/>
                  </a:lnTo>
                  <a:lnTo>
                    <a:pt x="533109" y="52204"/>
                  </a:lnTo>
                  <a:lnTo>
                    <a:pt x="509277" y="52204"/>
                  </a:lnTo>
                  <a:lnTo>
                    <a:pt x="502276" y="53623"/>
                  </a:lnTo>
                  <a:lnTo>
                    <a:pt x="496583" y="57642"/>
                  </a:lnTo>
                  <a:lnTo>
                    <a:pt x="492756" y="63906"/>
                  </a:lnTo>
                  <a:lnTo>
                    <a:pt x="491356" y="72059"/>
                  </a:lnTo>
                  <a:lnTo>
                    <a:pt x="492744" y="80244"/>
                  </a:lnTo>
                  <a:lnTo>
                    <a:pt x="496546" y="86505"/>
                  </a:lnTo>
                  <a:lnTo>
                    <a:pt x="502214" y="90507"/>
                  </a:lnTo>
                  <a:lnTo>
                    <a:pt x="509203" y="91915"/>
                  </a:lnTo>
                  <a:lnTo>
                    <a:pt x="533219" y="91915"/>
                  </a:lnTo>
                  <a:lnTo>
                    <a:pt x="538481" y="96451"/>
                  </a:lnTo>
                  <a:lnTo>
                    <a:pt x="532848" y="102236"/>
                  </a:lnTo>
                  <a:lnTo>
                    <a:pt x="526101" y="106481"/>
                  </a:lnTo>
                  <a:lnTo>
                    <a:pt x="518372" y="109094"/>
                  </a:lnTo>
                  <a:lnTo>
                    <a:pt x="509793" y="109986"/>
                  </a:lnTo>
                  <a:close/>
                </a:path>
                <a:path w="620394" h="138429">
                  <a:moveTo>
                    <a:pt x="524543" y="59417"/>
                  </a:moveTo>
                  <a:lnTo>
                    <a:pt x="520192" y="54732"/>
                  </a:lnTo>
                  <a:lnTo>
                    <a:pt x="515545" y="52204"/>
                  </a:lnTo>
                  <a:lnTo>
                    <a:pt x="533109" y="52204"/>
                  </a:lnTo>
                  <a:lnTo>
                    <a:pt x="524543" y="59417"/>
                  </a:lnTo>
                  <a:close/>
                </a:path>
                <a:path w="620394" h="138429">
                  <a:moveTo>
                    <a:pt x="533219" y="91915"/>
                  </a:moveTo>
                  <a:lnTo>
                    <a:pt x="515398" y="91915"/>
                  </a:lnTo>
                  <a:lnTo>
                    <a:pt x="520708" y="89089"/>
                  </a:lnTo>
                  <a:lnTo>
                    <a:pt x="524764" y="84627"/>
                  </a:lnTo>
                  <a:lnTo>
                    <a:pt x="533219" y="91915"/>
                  </a:lnTo>
                  <a:close/>
                </a:path>
                <a:path w="620394" h="138429">
                  <a:moveTo>
                    <a:pt x="571609" y="108126"/>
                  </a:moveTo>
                  <a:lnTo>
                    <a:pt x="552361" y="108126"/>
                  </a:lnTo>
                  <a:lnTo>
                    <a:pt x="552361" y="966"/>
                  </a:lnTo>
                  <a:lnTo>
                    <a:pt x="571609" y="966"/>
                  </a:lnTo>
                  <a:lnTo>
                    <a:pt x="571609" y="43801"/>
                  </a:lnTo>
                  <a:lnTo>
                    <a:pt x="613321" y="43801"/>
                  </a:lnTo>
                  <a:lnTo>
                    <a:pt x="617852" y="50792"/>
                  </a:lnTo>
                  <a:lnTo>
                    <a:pt x="618133" y="52353"/>
                  </a:lnTo>
                  <a:lnTo>
                    <a:pt x="578468" y="52353"/>
                  </a:lnTo>
                  <a:lnTo>
                    <a:pt x="571609" y="57781"/>
                  </a:lnTo>
                  <a:lnTo>
                    <a:pt x="571609" y="108126"/>
                  </a:lnTo>
                  <a:close/>
                </a:path>
                <a:path w="620394" h="138429">
                  <a:moveTo>
                    <a:pt x="613321" y="43801"/>
                  </a:moveTo>
                  <a:lnTo>
                    <a:pt x="571609" y="43801"/>
                  </a:lnTo>
                  <a:lnTo>
                    <a:pt x="576698" y="36662"/>
                  </a:lnTo>
                  <a:lnTo>
                    <a:pt x="584294" y="34133"/>
                  </a:lnTo>
                  <a:lnTo>
                    <a:pt x="592111" y="34133"/>
                  </a:lnTo>
                  <a:lnTo>
                    <a:pt x="603301" y="36172"/>
                  </a:lnTo>
                  <a:lnTo>
                    <a:pt x="612097" y="41914"/>
                  </a:lnTo>
                  <a:lnTo>
                    <a:pt x="613321" y="43801"/>
                  </a:lnTo>
                  <a:close/>
                </a:path>
                <a:path w="620394" h="138429">
                  <a:moveTo>
                    <a:pt x="619915" y="108126"/>
                  </a:moveTo>
                  <a:lnTo>
                    <a:pt x="600666" y="108126"/>
                  </a:lnTo>
                  <a:lnTo>
                    <a:pt x="600666" y="58079"/>
                  </a:lnTo>
                  <a:lnTo>
                    <a:pt x="595504" y="52353"/>
                  </a:lnTo>
                  <a:lnTo>
                    <a:pt x="618133" y="52353"/>
                  </a:lnTo>
                  <a:lnTo>
                    <a:pt x="619915" y="62243"/>
                  </a:lnTo>
                  <a:lnTo>
                    <a:pt x="619915" y="108126"/>
                  </a:lnTo>
                  <a:close/>
                </a:path>
              </a:pathLst>
            </a:custGeom>
            <a:solidFill>
              <a:srgbClr val="FFFFFF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11067" y="9674440"/>
              <a:ext cx="760730" cy="332105"/>
            </a:xfrm>
            <a:custGeom>
              <a:avLst/>
              <a:gdLst/>
              <a:ahLst/>
              <a:cxnLst/>
              <a:rect l="l" t="t" r="r" b="b"/>
              <a:pathLst>
                <a:path w="760730" h="332104">
                  <a:moveTo>
                    <a:pt x="62402" y="0"/>
                  </a:moveTo>
                  <a:lnTo>
                    <a:pt x="697776" y="0"/>
                  </a:lnTo>
                  <a:lnTo>
                    <a:pt x="701873" y="0"/>
                  </a:lnTo>
                  <a:lnTo>
                    <a:pt x="705932" y="403"/>
                  </a:lnTo>
                  <a:lnTo>
                    <a:pt x="732445" y="10604"/>
                  </a:lnTo>
                  <a:lnTo>
                    <a:pt x="735852" y="12900"/>
                  </a:lnTo>
                  <a:lnTo>
                    <a:pt x="758181" y="46596"/>
                  </a:lnTo>
                  <a:lnTo>
                    <a:pt x="758980" y="50648"/>
                  </a:lnTo>
                  <a:lnTo>
                    <a:pt x="759780" y="54700"/>
                  </a:lnTo>
                  <a:lnTo>
                    <a:pt x="760179" y="58792"/>
                  </a:lnTo>
                  <a:lnTo>
                    <a:pt x="760179" y="62924"/>
                  </a:lnTo>
                  <a:lnTo>
                    <a:pt x="760179" y="268858"/>
                  </a:lnTo>
                  <a:lnTo>
                    <a:pt x="760179" y="272989"/>
                  </a:lnTo>
                  <a:lnTo>
                    <a:pt x="759780" y="277082"/>
                  </a:lnTo>
                  <a:lnTo>
                    <a:pt x="758980" y="281134"/>
                  </a:lnTo>
                  <a:lnTo>
                    <a:pt x="758181" y="285186"/>
                  </a:lnTo>
                  <a:lnTo>
                    <a:pt x="735852" y="318882"/>
                  </a:lnTo>
                  <a:lnTo>
                    <a:pt x="709951" y="330573"/>
                  </a:lnTo>
                  <a:lnTo>
                    <a:pt x="705932" y="331380"/>
                  </a:lnTo>
                  <a:lnTo>
                    <a:pt x="701873" y="331782"/>
                  </a:lnTo>
                  <a:lnTo>
                    <a:pt x="697776" y="331782"/>
                  </a:lnTo>
                  <a:lnTo>
                    <a:pt x="62402" y="331782"/>
                  </a:lnTo>
                  <a:lnTo>
                    <a:pt x="58305" y="331782"/>
                  </a:lnTo>
                  <a:lnTo>
                    <a:pt x="54247" y="331380"/>
                  </a:lnTo>
                  <a:lnTo>
                    <a:pt x="50228" y="330573"/>
                  </a:lnTo>
                  <a:lnTo>
                    <a:pt x="46209" y="329768"/>
                  </a:lnTo>
                  <a:lnTo>
                    <a:pt x="12793" y="307252"/>
                  </a:lnTo>
                  <a:lnTo>
                    <a:pt x="10516" y="303817"/>
                  </a:lnTo>
                  <a:lnTo>
                    <a:pt x="8240" y="300382"/>
                  </a:lnTo>
                  <a:lnTo>
                    <a:pt x="0" y="272989"/>
                  </a:lnTo>
                  <a:lnTo>
                    <a:pt x="0" y="268858"/>
                  </a:lnTo>
                  <a:lnTo>
                    <a:pt x="0" y="62924"/>
                  </a:lnTo>
                  <a:lnTo>
                    <a:pt x="0" y="58792"/>
                  </a:lnTo>
                  <a:lnTo>
                    <a:pt x="399" y="54700"/>
                  </a:lnTo>
                  <a:lnTo>
                    <a:pt x="10516" y="27965"/>
                  </a:lnTo>
                  <a:lnTo>
                    <a:pt x="12793" y="24530"/>
                  </a:lnTo>
                  <a:lnTo>
                    <a:pt x="15380" y="21351"/>
                  </a:lnTo>
                  <a:lnTo>
                    <a:pt x="18277" y="18430"/>
                  </a:lnTo>
                  <a:lnTo>
                    <a:pt x="21174" y="15508"/>
                  </a:lnTo>
                  <a:lnTo>
                    <a:pt x="24326" y="12900"/>
                  </a:lnTo>
                  <a:lnTo>
                    <a:pt x="27733" y="10604"/>
                  </a:lnTo>
                  <a:lnTo>
                    <a:pt x="31140" y="8309"/>
                  </a:lnTo>
                  <a:lnTo>
                    <a:pt x="58305" y="0"/>
                  </a:lnTo>
                  <a:lnTo>
                    <a:pt x="62402" y="0"/>
                  </a:lnTo>
                  <a:close/>
                </a:path>
              </a:pathLst>
            </a:custGeom>
            <a:ln w="11425">
              <a:solidFill>
                <a:srgbClr val="2A2C3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">
              <a:lnSpc>
                <a:spcPct val="100000"/>
              </a:lnSpc>
              <a:spcBef>
                <a:spcPts val="100"/>
              </a:spcBef>
            </a:pPr>
            <a:r>
              <a:rPr spc="254" dirty="0"/>
              <a:t>T</a:t>
            </a:r>
            <a:r>
              <a:rPr spc="-260" dirty="0"/>
              <a:t>h</a:t>
            </a:r>
            <a:r>
              <a:rPr spc="-280" dirty="0"/>
              <a:t>a</a:t>
            </a:r>
            <a:r>
              <a:rPr spc="-280" dirty="0"/>
              <a:t>n</a:t>
            </a:r>
            <a:r>
              <a:rPr spc="-155" dirty="0"/>
              <a:t>k</a:t>
            </a:r>
            <a:r>
              <a:rPr spc="-730" dirty="0"/>
              <a:t> </a:t>
            </a:r>
            <a:r>
              <a:rPr spc="-575" dirty="0"/>
              <a:t>Y</a:t>
            </a:r>
            <a:r>
              <a:rPr spc="-175" dirty="0"/>
              <a:t>o</a:t>
            </a:r>
            <a:r>
              <a:rPr spc="-135" dirty="0"/>
              <a:t>u</a:t>
            </a:r>
            <a:endParaRPr spc="-135" dirty="0"/>
          </a:p>
        </p:txBody>
      </p:sp>
      <p:sp>
        <p:nvSpPr>
          <p:cNvPr id="3" name="object 3"/>
          <p:cNvSpPr txBox="1"/>
          <p:nvPr/>
        </p:nvSpPr>
        <p:spPr>
          <a:xfrm>
            <a:off x="3760163" y="8850686"/>
            <a:ext cx="2581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5" dirty="0">
                <a:solidFill>
                  <a:srgbClr val="6C6F87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2400" b="1" spc="-85" dirty="0">
                <a:solidFill>
                  <a:srgbClr val="6C6F87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14" dirty="0">
                <a:solidFill>
                  <a:srgbClr val="6C6F87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400" b="1" spc="55" dirty="0">
                <a:solidFill>
                  <a:srgbClr val="6C6F87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400" b="1" spc="-95" dirty="0">
                <a:solidFill>
                  <a:srgbClr val="6C6F87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2400" b="1" spc="-125" dirty="0">
                <a:solidFill>
                  <a:srgbClr val="6C6F87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400" b="1" spc="-90" dirty="0">
                <a:solidFill>
                  <a:srgbClr val="6C6F87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400" b="1" spc="-160" dirty="0">
                <a:solidFill>
                  <a:srgbClr val="6C6F8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1" spc="10" dirty="0">
                <a:solidFill>
                  <a:srgbClr val="6C6F87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400" b="1" spc="-125" dirty="0">
                <a:solidFill>
                  <a:srgbClr val="6C6F87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400" b="1" spc="-100" dirty="0">
                <a:solidFill>
                  <a:srgbClr val="6C6F87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400" b="1" spc="-35" dirty="0">
                <a:solidFill>
                  <a:srgbClr val="6C6F87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2400" b="1" spc="-95" dirty="0">
                <a:solidFill>
                  <a:srgbClr val="6C6F87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2400" b="1" spc="-85" dirty="0">
                <a:solidFill>
                  <a:srgbClr val="6C6F87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00" dirty="0">
                <a:solidFill>
                  <a:srgbClr val="6C6F87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400" b="1" spc="-125" dirty="0">
                <a:solidFill>
                  <a:srgbClr val="6C6F87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400" b="1" spc="-60" dirty="0">
                <a:solidFill>
                  <a:srgbClr val="6C6F87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5915" y="8850686"/>
            <a:ext cx="1337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65" dirty="0">
                <a:solidFill>
                  <a:srgbClr val="6C6F87"/>
                </a:solidFill>
                <a:latin typeface="Tahoma" panose="020B0604030504040204"/>
                <a:cs typeface="Tahoma" panose="020B0604030504040204"/>
              </a:rPr>
              <a:t>2</a:t>
            </a:r>
            <a:r>
              <a:rPr sz="2400" b="1" spc="-400" dirty="0">
                <a:solidFill>
                  <a:srgbClr val="6C6F87"/>
                </a:solidFill>
                <a:latin typeface="Tahoma" panose="020B0604030504040204"/>
                <a:cs typeface="Tahoma" panose="020B0604030504040204"/>
              </a:rPr>
              <a:t>1</a:t>
            </a:r>
            <a:r>
              <a:rPr sz="2400" b="1" spc="45" dirty="0">
                <a:solidFill>
                  <a:srgbClr val="6C6F87"/>
                </a:solidFill>
                <a:latin typeface="Tahoma" panose="020B0604030504040204"/>
                <a:cs typeface="Tahoma" panose="020B0604030504040204"/>
              </a:rPr>
              <a:t>0</a:t>
            </a:r>
            <a:r>
              <a:rPr sz="2400" b="1" spc="-40" dirty="0">
                <a:solidFill>
                  <a:srgbClr val="6C6F87"/>
                </a:solidFill>
                <a:latin typeface="Tahoma" panose="020B0604030504040204"/>
                <a:cs typeface="Tahoma" panose="020B0604030504040204"/>
              </a:rPr>
              <a:t>5</a:t>
            </a:r>
            <a:r>
              <a:rPr sz="2400" b="1" spc="-5" dirty="0">
                <a:solidFill>
                  <a:srgbClr val="6C6F87"/>
                </a:solidFill>
                <a:latin typeface="Tahoma" panose="020B0604030504040204"/>
                <a:cs typeface="Tahoma" panose="020B0604030504040204"/>
              </a:rPr>
              <a:t>8</a:t>
            </a:r>
            <a:r>
              <a:rPr sz="2400" b="1" dirty="0">
                <a:solidFill>
                  <a:srgbClr val="6C6F87"/>
                </a:solidFill>
                <a:latin typeface="Tahoma" panose="020B0604030504040204"/>
                <a:cs typeface="Tahoma" panose="020B0604030504040204"/>
              </a:rPr>
              <a:t>9</a:t>
            </a:r>
            <a:r>
              <a:rPr sz="2400" b="1" spc="70" dirty="0">
                <a:solidFill>
                  <a:srgbClr val="6C6F87"/>
                </a:solidFill>
                <a:latin typeface="Tahoma" panose="020B0604030504040204"/>
                <a:cs typeface="Tahoma" panose="020B0604030504040204"/>
              </a:rPr>
              <a:t>0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5354" y="9668724"/>
            <a:ext cx="772160" cy="343535"/>
            <a:chOff x="205354" y="9668724"/>
            <a:chExt cx="772160" cy="343535"/>
          </a:xfrm>
        </p:grpSpPr>
        <p:sp>
          <p:nvSpPr>
            <p:cNvPr id="6" name="object 6"/>
            <p:cNvSpPr/>
            <p:nvPr/>
          </p:nvSpPr>
          <p:spPr>
            <a:xfrm>
              <a:off x="211067" y="9674437"/>
              <a:ext cx="760730" cy="332105"/>
            </a:xfrm>
            <a:custGeom>
              <a:avLst/>
              <a:gdLst/>
              <a:ahLst/>
              <a:cxnLst/>
              <a:rect l="l" t="t" r="r" b="b"/>
              <a:pathLst>
                <a:path w="760730" h="332104">
                  <a:moveTo>
                    <a:pt x="701873" y="331782"/>
                  </a:moveTo>
                  <a:lnTo>
                    <a:pt x="58305" y="331782"/>
                  </a:lnTo>
                  <a:lnTo>
                    <a:pt x="54247" y="331380"/>
                  </a:lnTo>
                  <a:lnTo>
                    <a:pt x="15380" y="310430"/>
                  </a:lnTo>
                  <a:lnTo>
                    <a:pt x="0" y="272989"/>
                  </a:lnTo>
                  <a:lnTo>
                    <a:pt x="0" y="58792"/>
                  </a:lnTo>
                  <a:lnTo>
                    <a:pt x="15380" y="21351"/>
                  </a:lnTo>
                  <a:lnTo>
                    <a:pt x="54247" y="403"/>
                  </a:lnTo>
                  <a:lnTo>
                    <a:pt x="58305" y="0"/>
                  </a:lnTo>
                  <a:lnTo>
                    <a:pt x="62402" y="0"/>
                  </a:lnTo>
                  <a:lnTo>
                    <a:pt x="701873" y="0"/>
                  </a:lnTo>
                  <a:lnTo>
                    <a:pt x="739004" y="15508"/>
                  </a:lnTo>
                  <a:lnTo>
                    <a:pt x="759780" y="54700"/>
                  </a:lnTo>
                  <a:lnTo>
                    <a:pt x="760179" y="58792"/>
                  </a:lnTo>
                  <a:lnTo>
                    <a:pt x="760179" y="272989"/>
                  </a:lnTo>
                  <a:lnTo>
                    <a:pt x="744799" y="310430"/>
                  </a:lnTo>
                  <a:lnTo>
                    <a:pt x="705932" y="331380"/>
                  </a:lnTo>
                  <a:lnTo>
                    <a:pt x="701873" y="331782"/>
                  </a:lnTo>
                  <a:close/>
                </a:path>
              </a:pathLst>
            </a:custGeom>
            <a:solidFill>
              <a:srgbClr val="2A2C37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5829" y="9789405"/>
              <a:ext cx="620395" cy="138430"/>
            </a:xfrm>
            <a:custGeom>
              <a:avLst/>
              <a:gdLst/>
              <a:ahLst/>
              <a:cxnLst/>
              <a:rect l="l" t="t" r="r" b="b"/>
              <a:pathLst>
                <a:path w="620394" h="138429">
                  <a:moveTo>
                    <a:pt x="84589" y="23425"/>
                  </a:moveTo>
                  <a:lnTo>
                    <a:pt x="0" y="23425"/>
                  </a:lnTo>
                  <a:lnTo>
                    <a:pt x="0" y="4015"/>
                  </a:lnTo>
                  <a:lnTo>
                    <a:pt x="84589" y="4015"/>
                  </a:lnTo>
                  <a:lnTo>
                    <a:pt x="84589" y="23425"/>
                  </a:lnTo>
                  <a:close/>
                </a:path>
                <a:path w="620394" h="138429">
                  <a:moveTo>
                    <a:pt x="52582" y="108126"/>
                  </a:moveTo>
                  <a:lnTo>
                    <a:pt x="32006" y="108126"/>
                  </a:lnTo>
                  <a:lnTo>
                    <a:pt x="32006" y="23425"/>
                  </a:lnTo>
                  <a:lnTo>
                    <a:pt x="52582" y="23425"/>
                  </a:lnTo>
                  <a:lnTo>
                    <a:pt x="52582" y="108126"/>
                  </a:lnTo>
                  <a:close/>
                </a:path>
                <a:path w="620394" h="138429">
                  <a:moveTo>
                    <a:pt x="136716" y="43949"/>
                  </a:moveTo>
                  <a:lnTo>
                    <a:pt x="107785" y="43949"/>
                  </a:lnTo>
                  <a:lnTo>
                    <a:pt x="112284" y="37182"/>
                  </a:lnTo>
                  <a:lnTo>
                    <a:pt x="119142" y="34133"/>
                  </a:lnTo>
                  <a:lnTo>
                    <a:pt x="132048" y="34133"/>
                  </a:lnTo>
                  <a:lnTo>
                    <a:pt x="135293" y="34728"/>
                  </a:lnTo>
                  <a:lnTo>
                    <a:pt x="137948" y="35695"/>
                  </a:lnTo>
                  <a:lnTo>
                    <a:pt x="136716" y="43949"/>
                  </a:lnTo>
                  <a:close/>
                </a:path>
                <a:path w="620394" h="138429">
                  <a:moveTo>
                    <a:pt x="108375" y="108126"/>
                  </a:moveTo>
                  <a:lnTo>
                    <a:pt x="89127" y="108126"/>
                  </a:lnTo>
                  <a:lnTo>
                    <a:pt x="89127" y="36067"/>
                  </a:lnTo>
                  <a:lnTo>
                    <a:pt x="107785" y="36067"/>
                  </a:lnTo>
                  <a:lnTo>
                    <a:pt x="107785" y="43949"/>
                  </a:lnTo>
                  <a:lnTo>
                    <a:pt x="136716" y="43949"/>
                  </a:lnTo>
                  <a:lnTo>
                    <a:pt x="135416" y="52650"/>
                  </a:lnTo>
                  <a:lnTo>
                    <a:pt x="114496" y="52650"/>
                  </a:lnTo>
                  <a:lnTo>
                    <a:pt x="108375" y="58153"/>
                  </a:lnTo>
                  <a:lnTo>
                    <a:pt x="108375" y="108126"/>
                  </a:lnTo>
                  <a:close/>
                </a:path>
                <a:path w="620394" h="138429">
                  <a:moveTo>
                    <a:pt x="135072" y="54955"/>
                  </a:moveTo>
                  <a:lnTo>
                    <a:pt x="131901" y="53542"/>
                  </a:lnTo>
                  <a:lnTo>
                    <a:pt x="127328" y="52650"/>
                  </a:lnTo>
                  <a:lnTo>
                    <a:pt x="135416" y="52650"/>
                  </a:lnTo>
                  <a:lnTo>
                    <a:pt x="135072" y="54955"/>
                  </a:lnTo>
                  <a:close/>
                </a:path>
                <a:path w="620394" h="138429">
                  <a:moveTo>
                    <a:pt x="172005" y="138170"/>
                  </a:moveTo>
                  <a:lnTo>
                    <a:pt x="150913" y="138170"/>
                  </a:lnTo>
                  <a:lnTo>
                    <a:pt x="175914" y="92807"/>
                  </a:lnTo>
                  <a:lnTo>
                    <a:pt x="145087" y="36067"/>
                  </a:lnTo>
                  <a:lnTo>
                    <a:pt x="166917" y="36067"/>
                  </a:lnTo>
                  <a:lnTo>
                    <a:pt x="186534" y="73100"/>
                  </a:lnTo>
                  <a:lnTo>
                    <a:pt x="206832" y="73100"/>
                  </a:lnTo>
                  <a:lnTo>
                    <a:pt x="172005" y="138170"/>
                  </a:lnTo>
                  <a:close/>
                </a:path>
                <a:path w="620394" h="138429">
                  <a:moveTo>
                    <a:pt x="206832" y="73100"/>
                  </a:moveTo>
                  <a:lnTo>
                    <a:pt x="186534" y="73100"/>
                  </a:lnTo>
                  <a:lnTo>
                    <a:pt x="205561" y="36067"/>
                  </a:lnTo>
                  <a:lnTo>
                    <a:pt x="226653" y="36067"/>
                  </a:lnTo>
                  <a:lnTo>
                    <a:pt x="206832" y="73100"/>
                  </a:lnTo>
                  <a:close/>
                </a:path>
                <a:path w="620394" h="138429">
                  <a:moveTo>
                    <a:pt x="293536" y="108126"/>
                  </a:moveTo>
                  <a:lnTo>
                    <a:pt x="272960" y="108126"/>
                  </a:lnTo>
                  <a:lnTo>
                    <a:pt x="272960" y="4015"/>
                  </a:lnTo>
                  <a:lnTo>
                    <a:pt x="315070" y="4015"/>
                  </a:lnTo>
                  <a:lnTo>
                    <a:pt x="331362" y="6352"/>
                  </a:lnTo>
                  <a:lnTo>
                    <a:pt x="343187" y="13004"/>
                  </a:lnTo>
                  <a:lnTo>
                    <a:pt x="350181" y="23127"/>
                  </a:lnTo>
                  <a:lnTo>
                    <a:pt x="293536" y="23127"/>
                  </a:lnTo>
                  <a:lnTo>
                    <a:pt x="293536" y="51088"/>
                  </a:lnTo>
                  <a:lnTo>
                    <a:pt x="350123" y="51088"/>
                  </a:lnTo>
                  <a:lnTo>
                    <a:pt x="343205" y="61081"/>
                  </a:lnTo>
                  <a:lnTo>
                    <a:pt x="331424" y="67717"/>
                  </a:lnTo>
                  <a:lnTo>
                    <a:pt x="315218" y="70051"/>
                  </a:lnTo>
                  <a:lnTo>
                    <a:pt x="293536" y="70051"/>
                  </a:lnTo>
                  <a:lnTo>
                    <a:pt x="293536" y="108126"/>
                  </a:lnTo>
                  <a:close/>
                </a:path>
                <a:path w="620394" h="138429">
                  <a:moveTo>
                    <a:pt x="350123" y="51088"/>
                  </a:moveTo>
                  <a:lnTo>
                    <a:pt x="325911" y="51088"/>
                  </a:lnTo>
                  <a:lnTo>
                    <a:pt x="331737" y="46478"/>
                  </a:lnTo>
                  <a:lnTo>
                    <a:pt x="331737" y="27812"/>
                  </a:lnTo>
                  <a:lnTo>
                    <a:pt x="325911" y="23127"/>
                  </a:lnTo>
                  <a:lnTo>
                    <a:pt x="350181" y="23127"/>
                  </a:lnTo>
                  <a:lnTo>
                    <a:pt x="350394" y="23435"/>
                  </a:lnTo>
                  <a:lnTo>
                    <a:pt x="352830" y="37108"/>
                  </a:lnTo>
                  <a:lnTo>
                    <a:pt x="350396" y="50694"/>
                  </a:lnTo>
                  <a:lnTo>
                    <a:pt x="350123" y="51088"/>
                  </a:lnTo>
                  <a:close/>
                </a:path>
                <a:path w="620394" h="138429">
                  <a:moveTo>
                    <a:pt x="387958" y="108126"/>
                  </a:moveTo>
                  <a:lnTo>
                    <a:pt x="368709" y="108126"/>
                  </a:lnTo>
                  <a:lnTo>
                    <a:pt x="368709" y="36067"/>
                  </a:lnTo>
                  <a:lnTo>
                    <a:pt x="387958" y="36067"/>
                  </a:lnTo>
                  <a:lnTo>
                    <a:pt x="387958" y="108126"/>
                  </a:lnTo>
                  <a:close/>
                </a:path>
                <a:path w="620394" h="138429">
                  <a:moveTo>
                    <a:pt x="385155" y="24837"/>
                  </a:moveTo>
                  <a:lnTo>
                    <a:pt x="371291" y="24837"/>
                  </a:lnTo>
                  <a:lnTo>
                    <a:pt x="365981" y="19483"/>
                  </a:lnTo>
                  <a:lnTo>
                    <a:pt x="365981" y="5503"/>
                  </a:lnTo>
                  <a:lnTo>
                    <a:pt x="371291" y="0"/>
                  </a:lnTo>
                  <a:lnTo>
                    <a:pt x="385155" y="0"/>
                  </a:lnTo>
                  <a:lnTo>
                    <a:pt x="390539" y="5503"/>
                  </a:lnTo>
                  <a:lnTo>
                    <a:pt x="390539" y="19483"/>
                  </a:lnTo>
                  <a:lnTo>
                    <a:pt x="385155" y="24837"/>
                  </a:lnTo>
                  <a:close/>
                </a:path>
                <a:path w="620394" h="138429">
                  <a:moveTo>
                    <a:pt x="434136" y="36067"/>
                  </a:moveTo>
                  <a:lnTo>
                    <a:pt x="414887" y="36067"/>
                  </a:lnTo>
                  <a:lnTo>
                    <a:pt x="414887" y="14649"/>
                  </a:lnTo>
                  <a:lnTo>
                    <a:pt x="434136" y="14649"/>
                  </a:lnTo>
                  <a:lnTo>
                    <a:pt x="434136" y="36067"/>
                  </a:lnTo>
                  <a:close/>
                </a:path>
                <a:path w="620394" h="138429">
                  <a:moveTo>
                    <a:pt x="460022" y="53319"/>
                  </a:moveTo>
                  <a:lnTo>
                    <a:pt x="401096" y="53319"/>
                  </a:lnTo>
                  <a:lnTo>
                    <a:pt x="401096" y="36067"/>
                  </a:lnTo>
                  <a:lnTo>
                    <a:pt x="460022" y="36067"/>
                  </a:lnTo>
                  <a:lnTo>
                    <a:pt x="460022" y="53319"/>
                  </a:lnTo>
                  <a:close/>
                </a:path>
                <a:path w="620394" h="138429">
                  <a:moveTo>
                    <a:pt x="451836" y="109986"/>
                  </a:moveTo>
                  <a:lnTo>
                    <a:pt x="441658" y="109986"/>
                  </a:lnTo>
                  <a:lnTo>
                    <a:pt x="430008" y="108114"/>
                  </a:lnTo>
                  <a:lnTo>
                    <a:pt x="421635" y="102595"/>
                  </a:lnTo>
                  <a:lnTo>
                    <a:pt x="416581" y="93578"/>
                  </a:lnTo>
                  <a:lnTo>
                    <a:pt x="414887" y="81206"/>
                  </a:lnTo>
                  <a:lnTo>
                    <a:pt x="414887" y="53319"/>
                  </a:lnTo>
                  <a:lnTo>
                    <a:pt x="434136" y="53319"/>
                  </a:lnTo>
                  <a:lnTo>
                    <a:pt x="434136" y="88643"/>
                  </a:lnTo>
                  <a:lnTo>
                    <a:pt x="438856" y="91915"/>
                  </a:lnTo>
                  <a:lnTo>
                    <a:pt x="460438" y="91915"/>
                  </a:lnTo>
                  <a:lnTo>
                    <a:pt x="465332" y="102400"/>
                  </a:lnTo>
                  <a:lnTo>
                    <a:pt x="459063" y="106713"/>
                  </a:lnTo>
                  <a:lnTo>
                    <a:pt x="451836" y="109986"/>
                  </a:lnTo>
                  <a:close/>
                </a:path>
                <a:path w="620394" h="138429">
                  <a:moveTo>
                    <a:pt x="460438" y="91915"/>
                  </a:moveTo>
                  <a:lnTo>
                    <a:pt x="449402" y="91915"/>
                  </a:lnTo>
                  <a:lnTo>
                    <a:pt x="454343" y="89609"/>
                  </a:lnTo>
                  <a:lnTo>
                    <a:pt x="458252" y="87230"/>
                  </a:lnTo>
                  <a:lnTo>
                    <a:pt x="460438" y="91915"/>
                  </a:lnTo>
                  <a:close/>
                </a:path>
                <a:path w="620394" h="138429">
                  <a:moveTo>
                    <a:pt x="509793" y="109986"/>
                  </a:moveTo>
                  <a:lnTo>
                    <a:pt x="494233" y="107134"/>
                  </a:lnTo>
                  <a:lnTo>
                    <a:pt x="482220" y="99221"/>
                  </a:lnTo>
                  <a:lnTo>
                    <a:pt x="474480" y="87209"/>
                  </a:lnTo>
                  <a:lnTo>
                    <a:pt x="471739" y="72059"/>
                  </a:lnTo>
                  <a:lnTo>
                    <a:pt x="474480" y="56941"/>
                  </a:lnTo>
                  <a:lnTo>
                    <a:pt x="482220" y="44925"/>
                  </a:lnTo>
                  <a:lnTo>
                    <a:pt x="494233" y="36995"/>
                  </a:lnTo>
                  <a:lnTo>
                    <a:pt x="509793" y="34133"/>
                  </a:lnTo>
                  <a:lnTo>
                    <a:pt x="518381" y="35036"/>
                  </a:lnTo>
                  <a:lnTo>
                    <a:pt x="526119" y="37675"/>
                  </a:lnTo>
                  <a:lnTo>
                    <a:pt x="532848" y="41945"/>
                  </a:lnTo>
                  <a:lnTo>
                    <a:pt x="538408" y="47742"/>
                  </a:lnTo>
                  <a:lnTo>
                    <a:pt x="533109" y="52204"/>
                  </a:lnTo>
                  <a:lnTo>
                    <a:pt x="509277" y="52204"/>
                  </a:lnTo>
                  <a:lnTo>
                    <a:pt x="502276" y="53623"/>
                  </a:lnTo>
                  <a:lnTo>
                    <a:pt x="496583" y="57642"/>
                  </a:lnTo>
                  <a:lnTo>
                    <a:pt x="492756" y="63906"/>
                  </a:lnTo>
                  <a:lnTo>
                    <a:pt x="491356" y="72059"/>
                  </a:lnTo>
                  <a:lnTo>
                    <a:pt x="492744" y="80244"/>
                  </a:lnTo>
                  <a:lnTo>
                    <a:pt x="496546" y="86505"/>
                  </a:lnTo>
                  <a:lnTo>
                    <a:pt x="502214" y="90507"/>
                  </a:lnTo>
                  <a:lnTo>
                    <a:pt x="509203" y="91915"/>
                  </a:lnTo>
                  <a:lnTo>
                    <a:pt x="533219" y="91915"/>
                  </a:lnTo>
                  <a:lnTo>
                    <a:pt x="538481" y="96451"/>
                  </a:lnTo>
                  <a:lnTo>
                    <a:pt x="532848" y="102236"/>
                  </a:lnTo>
                  <a:lnTo>
                    <a:pt x="526101" y="106481"/>
                  </a:lnTo>
                  <a:lnTo>
                    <a:pt x="518372" y="109094"/>
                  </a:lnTo>
                  <a:lnTo>
                    <a:pt x="509793" y="109986"/>
                  </a:lnTo>
                  <a:close/>
                </a:path>
                <a:path w="620394" h="138429">
                  <a:moveTo>
                    <a:pt x="524543" y="59417"/>
                  </a:moveTo>
                  <a:lnTo>
                    <a:pt x="520192" y="54732"/>
                  </a:lnTo>
                  <a:lnTo>
                    <a:pt x="515545" y="52204"/>
                  </a:lnTo>
                  <a:lnTo>
                    <a:pt x="533109" y="52204"/>
                  </a:lnTo>
                  <a:lnTo>
                    <a:pt x="524543" y="59417"/>
                  </a:lnTo>
                  <a:close/>
                </a:path>
                <a:path w="620394" h="138429">
                  <a:moveTo>
                    <a:pt x="533219" y="91915"/>
                  </a:moveTo>
                  <a:lnTo>
                    <a:pt x="515398" y="91915"/>
                  </a:lnTo>
                  <a:lnTo>
                    <a:pt x="520708" y="89089"/>
                  </a:lnTo>
                  <a:lnTo>
                    <a:pt x="524764" y="84627"/>
                  </a:lnTo>
                  <a:lnTo>
                    <a:pt x="533219" y="91915"/>
                  </a:lnTo>
                  <a:close/>
                </a:path>
                <a:path w="620394" h="138429">
                  <a:moveTo>
                    <a:pt x="571609" y="108126"/>
                  </a:moveTo>
                  <a:lnTo>
                    <a:pt x="552361" y="108126"/>
                  </a:lnTo>
                  <a:lnTo>
                    <a:pt x="552361" y="966"/>
                  </a:lnTo>
                  <a:lnTo>
                    <a:pt x="571609" y="966"/>
                  </a:lnTo>
                  <a:lnTo>
                    <a:pt x="571609" y="43801"/>
                  </a:lnTo>
                  <a:lnTo>
                    <a:pt x="613321" y="43801"/>
                  </a:lnTo>
                  <a:lnTo>
                    <a:pt x="617852" y="50792"/>
                  </a:lnTo>
                  <a:lnTo>
                    <a:pt x="618133" y="52353"/>
                  </a:lnTo>
                  <a:lnTo>
                    <a:pt x="578468" y="52353"/>
                  </a:lnTo>
                  <a:lnTo>
                    <a:pt x="571609" y="57781"/>
                  </a:lnTo>
                  <a:lnTo>
                    <a:pt x="571609" y="108126"/>
                  </a:lnTo>
                  <a:close/>
                </a:path>
                <a:path w="620394" h="138429">
                  <a:moveTo>
                    <a:pt x="613321" y="43801"/>
                  </a:moveTo>
                  <a:lnTo>
                    <a:pt x="571609" y="43801"/>
                  </a:lnTo>
                  <a:lnTo>
                    <a:pt x="576698" y="36662"/>
                  </a:lnTo>
                  <a:lnTo>
                    <a:pt x="584294" y="34133"/>
                  </a:lnTo>
                  <a:lnTo>
                    <a:pt x="592111" y="34133"/>
                  </a:lnTo>
                  <a:lnTo>
                    <a:pt x="603301" y="36172"/>
                  </a:lnTo>
                  <a:lnTo>
                    <a:pt x="612097" y="41914"/>
                  </a:lnTo>
                  <a:lnTo>
                    <a:pt x="613321" y="43801"/>
                  </a:lnTo>
                  <a:close/>
                </a:path>
                <a:path w="620394" h="138429">
                  <a:moveTo>
                    <a:pt x="619915" y="108126"/>
                  </a:moveTo>
                  <a:lnTo>
                    <a:pt x="600666" y="108126"/>
                  </a:lnTo>
                  <a:lnTo>
                    <a:pt x="600666" y="58079"/>
                  </a:lnTo>
                  <a:lnTo>
                    <a:pt x="595504" y="52353"/>
                  </a:lnTo>
                  <a:lnTo>
                    <a:pt x="618133" y="52353"/>
                  </a:lnTo>
                  <a:lnTo>
                    <a:pt x="619915" y="62243"/>
                  </a:lnTo>
                  <a:lnTo>
                    <a:pt x="619915" y="108126"/>
                  </a:lnTo>
                  <a:close/>
                </a:path>
              </a:pathLst>
            </a:custGeom>
            <a:solidFill>
              <a:srgbClr val="FFFFFF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11067" y="9674437"/>
              <a:ext cx="760730" cy="332105"/>
            </a:xfrm>
            <a:custGeom>
              <a:avLst/>
              <a:gdLst/>
              <a:ahLst/>
              <a:cxnLst/>
              <a:rect l="l" t="t" r="r" b="b"/>
              <a:pathLst>
                <a:path w="760730" h="332104">
                  <a:moveTo>
                    <a:pt x="62402" y="0"/>
                  </a:moveTo>
                  <a:lnTo>
                    <a:pt x="697776" y="0"/>
                  </a:lnTo>
                  <a:lnTo>
                    <a:pt x="701873" y="0"/>
                  </a:lnTo>
                  <a:lnTo>
                    <a:pt x="705932" y="403"/>
                  </a:lnTo>
                  <a:lnTo>
                    <a:pt x="732445" y="10604"/>
                  </a:lnTo>
                  <a:lnTo>
                    <a:pt x="735852" y="12900"/>
                  </a:lnTo>
                  <a:lnTo>
                    <a:pt x="758181" y="46596"/>
                  </a:lnTo>
                  <a:lnTo>
                    <a:pt x="758980" y="50648"/>
                  </a:lnTo>
                  <a:lnTo>
                    <a:pt x="759780" y="54700"/>
                  </a:lnTo>
                  <a:lnTo>
                    <a:pt x="760179" y="58792"/>
                  </a:lnTo>
                  <a:lnTo>
                    <a:pt x="760179" y="62924"/>
                  </a:lnTo>
                  <a:lnTo>
                    <a:pt x="760179" y="268858"/>
                  </a:lnTo>
                  <a:lnTo>
                    <a:pt x="760179" y="272989"/>
                  </a:lnTo>
                  <a:lnTo>
                    <a:pt x="759780" y="277082"/>
                  </a:lnTo>
                  <a:lnTo>
                    <a:pt x="758980" y="281134"/>
                  </a:lnTo>
                  <a:lnTo>
                    <a:pt x="758181" y="285186"/>
                  </a:lnTo>
                  <a:lnTo>
                    <a:pt x="735852" y="318882"/>
                  </a:lnTo>
                  <a:lnTo>
                    <a:pt x="709951" y="330573"/>
                  </a:lnTo>
                  <a:lnTo>
                    <a:pt x="705932" y="331380"/>
                  </a:lnTo>
                  <a:lnTo>
                    <a:pt x="701873" y="331782"/>
                  </a:lnTo>
                  <a:lnTo>
                    <a:pt x="697776" y="331782"/>
                  </a:lnTo>
                  <a:lnTo>
                    <a:pt x="62402" y="331782"/>
                  </a:lnTo>
                  <a:lnTo>
                    <a:pt x="58305" y="331782"/>
                  </a:lnTo>
                  <a:lnTo>
                    <a:pt x="54247" y="331380"/>
                  </a:lnTo>
                  <a:lnTo>
                    <a:pt x="50228" y="330573"/>
                  </a:lnTo>
                  <a:lnTo>
                    <a:pt x="46209" y="329768"/>
                  </a:lnTo>
                  <a:lnTo>
                    <a:pt x="12793" y="307252"/>
                  </a:lnTo>
                  <a:lnTo>
                    <a:pt x="10516" y="303817"/>
                  </a:lnTo>
                  <a:lnTo>
                    <a:pt x="8240" y="300382"/>
                  </a:lnTo>
                  <a:lnTo>
                    <a:pt x="0" y="272989"/>
                  </a:lnTo>
                  <a:lnTo>
                    <a:pt x="0" y="268858"/>
                  </a:lnTo>
                  <a:lnTo>
                    <a:pt x="0" y="62924"/>
                  </a:lnTo>
                  <a:lnTo>
                    <a:pt x="0" y="58792"/>
                  </a:lnTo>
                  <a:lnTo>
                    <a:pt x="399" y="54700"/>
                  </a:lnTo>
                  <a:lnTo>
                    <a:pt x="10516" y="27965"/>
                  </a:lnTo>
                  <a:lnTo>
                    <a:pt x="12793" y="24530"/>
                  </a:lnTo>
                  <a:lnTo>
                    <a:pt x="15380" y="21351"/>
                  </a:lnTo>
                  <a:lnTo>
                    <a:pt x="18277" y="18430"/>
                  </a:lnTo>
                  <a:lnTo>
                    <a:pt x="21174" y="15508"/>
                  </a:lnTo>
                  <a:lnTo>
                    <a:pt x="24326" y="12900"/>
                  </a:lnTo>
                  <a:lnTo>
                    <a:pt x="27733" y="10604"/>
                  </a:lnTo>
                  <a:lnTo>
                    <a:pt x="31140" y="8309"/>
                  </a:lnTo>
                  <a:lnTo>
                    <a:pt x="58305" y="0"/>
                  </a:lnTo>
                  <a:lnTo>
                    <a:pt x="62402" y="0"/>
                  </a:lnTo>
                  <a:close/>
                </a:path>
              </a:pathLst>
            </a:custGeom>
            <a:ln w="11425">
              <a:solidFill>
                <a:srgbClr val="2A2C3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C6F8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WPS Presentation</Application>
  <PresentationFormat>On-screen Show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Tahoma</vt:lpstr>
      <vt:lpstr>Microsoft YaHei</vt:lpstr>
      <vt:lpstr>Arial Unicode MS</vt:lpstr>
      <vt:lpstr>Calibri</vt:lpstr>
      <vt:lpstr>Office Theme</vt:lpstr>
      <vt:lpstr>Student Management  Database</vt:lpstr>
      <vt:lpstr>Manage Student Data Effectively</vt:lpstr>
      <vt:lpstr>Tech Stack</vt:lpstr>
      <vt:lpstr>PowerPoint 演示文稿</vt:lpstr>
      <vt:lpstr>Demo our product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 Database</dc:title>
  <dc:creator/>
  <cp:lastModifiedBy>KIIT</cp:lastModifiedBy>
  <cp:revision>3</cp:revision>
  <dcterms:created xsi:type="dcterms:W3CDTF">2023-05-01T17:41:00Z</dcterms:created>
  <dcterms:modified xsi:type="dcterms:W3CDTF">2023-05-02T09:43:55Z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2023-05-01T11:00:00Z</vt:filetime>
  </property>
  <property fmtid="{D5CDD505-2E9C-101B-9397-08002B2CF9AE}" pid="3" name="Creator">
    <vt:lpwstr>Chromium</vt:lpwstr>
  </property>
  <property fmtid="{D5CDD505-2E9C-101B-9397-08002B2CF9AE}" pid="4" name="LastSaved">
    <vt:filetime>2023-05-01T11:00:00Z</vt:filetime>
  </property>
  <property fmtid="{D5CDD505-2E9C-101B-9397-08002B2CF9AE}" pid="5" name="ICV">
    <vt:lpwstr>69A814983D474B0CB271565DA018989F</vt:lpwstr>
  </property>
  <property fmtid="{D5CDD505-2E9C-101B-9397-08002B2CF9AE}" pid="6" name="KSOProductBuildVer">
    <vt:lpwstr>1033-11.2.0.11219</vt:lpwstr>
  </property>
</Properties>
</file>