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78BA1F-B118-4934-9AD6-01E629C75238}" v="2" dt="2023-01-04T06:11:49.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 Manepalli Hanuma" userId="ae5fe712-04fb-43b3-8f78-c8aeb9d418df" providerId="ADAL" clId="{3B78BA1F-B118-4934-9AD6-01E629C75238}"/>
    <pc:docChg chg="custSel modSld">
      <pc:chgData name="Harshit, Manepalli Hanuma" userId="ae5fe712-04fb-43b3-8f78-c8aeb9d418df" providerId="ADAL" clId="{3B78BA1F-B118-4934-9AD6-01E629C75238}" dt="2023-01-04T06:11:49.924" v="161"/>
      <pc:docMkLst>
        <pc:docMk/>
      </pc:docMkLst>
      <pc:sldChg chg="modSp mod">
        <pc:chgData name="Harshit, Manepalli Hanuma" userId="ae5fe712-04fb-43b3-8f78-c8aeb9d418df" providerId="ADAL" clId="{3B78BA1F-B118-4934-9AD6-01E629C75238}" dt="2023-01-04T06:11:49.924" v="161"/>
        <pc:sldMkLst>
          <pc:docMk/>
          <pc:sldMk cId="3622275861" sldId="1989"/>
        </pc:sldMkLst>
        <pc:spChg chg="mod">
          <ac:chgData name="Harshit, Manepalli Hanuma" userId="ae5fe712-04fb-43b3-8f78-c8aeb9d418df" providerId="ADAL" clId="{3B78BA1F-B118-4934-9AD6-01E629C75238}" dt="2023-01-03T07:21:24.430" v="68" actId="20577"/>
          <ac:spMkLst>
            <pc:docMk/>
            <pc:sldMk cId="3622275861" sldId="1989"/>
            <ac:spMk id="5" creationId="{4E726CED-1BAF-414A-893B-4626E9B6F2B4}"/>
          </ac:spMkLst>
        </pc:spChg>
        <pc:spChg chg="mod">
          <ac:chgData name="Harshit, Manepalli Hanuma" userId="ae5fe712-04fb-43b3-8f78-c8aeb9d418df" providerId="ADAL" clId="{3B78BA1F-B118-4934-9AD6-01E629C75238}" dt="2023-01-03T07:22:59.233" v="93" actId="20577"/>
          <ac:spMkLst>
            <pc:docMk/>
            <pc:sldMk cId="3622275861" sldId="1989"/>
            <ac:spMk id="7170" creationId="{4EF0A5D5-CB77-4BCF-86BB-EC8AFA4AA0E3}"/>
          </ac:spMkLst>
        </pc:spChg>
        <pc:spChg chg="mod">
          <ac:chgData name="Harshit, Manepalli Hanuma" userId="ae5fe712-04fb-43b3-8f78-c8aeb9d418df" providerId="ADAL" clId="{3B78BA1F-B118-4934-9AD6-01E629C75238}" dt="2023-01-03T07:23:46.207" v="159" actId="14100"/>
          <ac:spMkLst>
            <pc:docMk/>
            <pc:sldMk cId="3622275861" sldId="1989"/>
            <ac:spMk id="7173" creationId="{0DF2099D-8FC2-44CE-AB60-E2C2257CB05D}"/>
          </ac:spMkLst>
        </pc:spChg>
        <pc:spChg chg="mod">
          <ac:chgData name="Harshit, Manepalli Hanuma" userId="ae5fe712-04fb-43b3-8f78-c8aeb9d418df" providerId="ADAL" clId="{3B78BA1F-B118-4934-9AD6-01E629C75238}" dt="2023-01-03T07:23:06.225" v="95" actId="20577"/>
          <ac:spMkLst>
            <pc:docMk/>
            <pc:sldMk cId="3622275861" sldId="1989"/>
            <ac:spMk id="7175" creationId="{BADEA8C0-D1A3-4608-9E63-683339DCC944}"/>
          </ac:spMkLst>
        </pc:spChg>
        <pc:graphicFrameChg chg="modGraphic">
          <ac:chgData name="Harshit, Manepalli Hanuma" userId="ae5fe712-04fb-43b3-8f78-c8aeb9d418df" providerId="ADAL" clId="{3B78BA1F-B118-4934-9AD6-01E629C75238}" dt="2023-01-03T07:22:45.545" v="89" actId="20577"/>
          <ac:graphicFrameMkLst>
            <pc:docMk/>
            <pc:sldMk cId="3622275861" sldId="1989"/>
            <ac:graphicFrameMk id="2" creationId="{B8B0DC3D-A319-4B78-A461-3FAC5C106C85}"/>
          </ac:graphicFrameMkLst>
        </pc:graphicFrameChg>
        <pc:picChg chg="mod">
          <ac:chgData name="Harshit, Manepalli Hanuma" userId="ae5fe712-04fb-43b3-8f78-c8aeb9d418df" providerId="ADAL" clId="{3B78BA1F-B118-4934-9AD6-01E629C75238}" dt="2023-01-04T06:11:49.924" v="161"/>
          <ac:picMkLst>
            <pc:docMk/>
            <pc:sldMk cId="3622275861" sldId="1989"/>
            <ac:picMk id="7181" creationId="{568E79A1-196A-4599-9F1F-AD39B99F122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1/4/2023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harshit-spec/Online-Hotel-Management" TargetMode="External"/><Relationship Id="rId7" Type="http://schemas.openxmlformats.org/officeDocument/2006/relationships/hyperlink" Target="http://www.linkedin.com/in/harshit-manepalli-b2978618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capgemini.sharepoint.com/:v:/s/LeftShiftCommonGroup/EXFTFpagdK5HjD76LIgBj3sBSlqR6lDIF36OUqEUECzoiA?e=QVUl1P" TargetMode="External"/><Relationship Id="rId4" Type="http://schemas.openxmlformats.org/officeDocument/2006/relationships/image" Target="../media/image14.pn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486095713"/>
              </p:ext>
            </p:extLst>
          </p:nvPr>
        </p:nvGraphicFramePr>
        <p:xfrm>
          <a:off x="9253466" y="1143001"/>
          <a:ext cx="3014733" cy="5078413"/>
        </p:xfrm>
        <a:graphic>
          <a:graphicData uri="http://schemas.openxmlformats.org/drawingml/2006/table">
            <a:tbl>
              <a:tblPr firstRow="1" bandRow="1">
                <a:tableStyleId>{0E3FDE45-AF77-4B5C-9715-49D594BDF05E}</a:tableStyleId>
              </a:tblPr>
              <a:tblGrid>
                <a:gridCol w="728734">
                  <a:extLst>
                    <a:ext uri="{9D8B030D-6E8A-4147-A177-3AD203B41FA5}">
                      <a16:colId xmlns:a16="http://schemas.microsoft.com/office/drawing/2014/main" val="3331298770"/>
                    </a:ext>
                  </a:extLst>
                </a:gridCol>
                <a:gridCol w="2285999">
                  <a:extLst>
                    <a:ext uri="{9D8B030D-6E8A-4147-A177-3AD203B41FA5}">
                      <a16:colId xmlns:a16="http://schemas.microsoft.com/office/drawing/2014/main" val="879084521"/>
                    </a:ext>
                  </a:extLst>
                </a:gridCol>
              </a:tblGrid>
              <a:tr h="453608">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48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74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53608">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60191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5360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2434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22175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3264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PostgreSQL  </a:t>
                      </a:r>
                    </a:p>
                  </a:txBody>
                  <a:tcPr/>
                </a:tc>
                <a:extLst>
                  <a:ext uri="{0D108BD9-81ED-4DB2-BD59-A6C34878D82A}">
                    <a16:rowId xmlns:a16="http://schemas.microsoft.com/office/drawing/2014/main" val="2298680090"/>
                  </a:ext>
                </a:extLst>
              </a:tr>
              <a:tr h="45360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a:t>
                      </a:r>
                    </a:p>
                  </a:txBody>
                  <a:tcPr/>
                </a:tc>
                <a:extLst>
                  <a:ext uri="{0D108BD9-81ED-4DB2-BD59-A6C34878D82A}">
                    <a16:rowId xmlns:a16="http://schemas.microsoft.com/office/drawing/2014/main" val="9512774"/>
                  </a:ext>
                </a:extLst>
              </a:tr>
              <a:tr h="2657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 Eclipse IDE , Visual Studio</a:t>
                      </a:r>
                    </a:p>
                  </a:txBody>
                  <a:tcPr/>
                </a:tc>
                <a:extLst>
                  <a:ext uri="{0D108BD9-81ED-4DB2-BD59-A6C34878D82A}">
                    <a16:rowId xmlns:a16="http://schemas.microsoft.com/office/drawing/2014/main" val="645317192"/>
                  </a:ext>
                </a:extLst>
              </a:tr>
              <a:tr h="221758">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45360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Good in Communications, Peer learning , hard working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444477" y="3207147"/>
            <a:ext cx="4335667" cy="2945605"/>
          </a:xfrm>
        </p:spPr>
        <p:txBody>
          <a:bodyPr/>
          <a:lstStyle/>
          <a:p>
            <a:pPr eaLnBrk="1" hangingPunct="1">
              <a:lnSpc>
                <a:spcPct val="114000"/>
              </a:lnSpc>
            </a:pPr>
            <a:r>
              <a:rPr lang="en-US" altLang="en-US" sz="1400" b="1" dirty="0"/>
              <a:t>E-Commerce Shopping Cart Application</a:t>
            </a:r>
          </a:p>
          <a:p>
            <a:pPr eaLnBrk="1" hangingPunct="1">
              <a:lnSpc>
                <a:spcPct val="100000"/>
              </a:lnSpc>
            </a:pPr>
            <a:r>
              <a:rPr lang="en-IN" altLang="en-US" sz="1200" dirty="0"/>
              <a:t>Completed end to end case study of Shopping Cart Application in monolithic architecture along with  Swagger and PostgreSQL for database responsive UI with</a:t>
            </a:r>
            <a:r>
              <a:rPr lang="en-US" altLang="en-US" sz="1200" dirty="0"/>
              <a:t> CSS and React used for user interface.</a:t>
            </a:r>
            <a:endParaRPr lang="en-US" altLang="nl-NL" sz="1200" b="1" dirty="0"/>
          </a:p>
          <a:p>
            <a:pPr>
              <a:lnSpc>
                <a:spcPct val="114000"/>
              </a:lnSpc>
            </a:pPr>
            <a:endParaRPr lang="en-IN" altLang="nl-NL" b="1" dirty="0"/>
          </a:p>
          <a:p>
            <a:pPr>
              <a:lnSpc>
                <a:spcPct val="114000"/>
              </a:lnSpc>
            </a:pPr>
            <a:r>
              <a:rPr lang="en-IN" altLang="nl-NL" sz="1400" b="1" dirty="0"/>
              <a:t>Online Hotel Management System</a:t>
            </a:r>
          </a:p>
          <a:p>
            <a:pPr eaLnBrk="1" hangingPunct="1">
              <a:lnSpc>
                <a:spcPct val="114000"/>
              </a:lnSpc>
            </a:pPr>
            <a:r>
              <a:rPr lang="en-IN" altLang="nl-NL" sz="1200" dirty="0"/>
              <a:t>Completed end to end case Study of an online hotel management system along with JWT Authentication, API Gateway, Swagger and used MongoDB for database and  created responsive UI using React for user interface</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2793" y="1575244"/>
            <a:ext cx="3310407" cy="330200"/>
          </a:xfrm>
        </p:spPr>
        <p:txBody>
          <a:bodyPr/>
          <a:lstStyle/>
          <a:p>
            <a:pPr eaLnBrk="1" hangingPunct="1"/>
            <a:r>
              <a:rPr lang="nl-NL" altLang="nl-NL" dirty="0"/>
              <a:t>manepalli-hanuma.harshit@capgemini.com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45470"/>
            <a:ext cx="2382837" cy="254793"/>
          </a:xfrm>
        </p:spPr>
        <p:txBody>
          <a:bodyPr/>
          <a:lstStyle/>
          <a:p>
            <a:pPr eaLnBrk="1" hangingPunct="1"/>
            <a:r>
              <a:rPr lang="nl-NL" altLang="nl-NL" dirty="0"/>
              <a:t>+91 63010164654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55136" y="2797620"/>
            <a:ext cx="4057650" cy="4005611"/>
          </a:xfrm>
        </p:spPr>
        <p:txBody>
          <a:bodyPr/>
          <a:lstStyle/>
          <a:p>
            <a:r>
              <a:rPr lang="en-US" altLang="en-US" sz="1400" b="1" dirty="0"/>
              <a:t>Full Stack Developer</a:t>
            </a:r>
          </a:p>
          <a:p>
            <a:pPr marL="171450" indent="-171450">
              <a:buFont typeface="Arial" panose="020B0604020202020204" pitchFamily="34" charset="0"/>
              <a:buChar char="•"/>
            </a:pPr>
            <a:r>
              <a:rPr lang="en-US" sz="1200" dirty="0"/>
              <a:t>Hands on experience in creating </a:t>
            </a:r>
            <a:r>
              <a:rPr lang="en-US" sz="1200" b="1" dirty="0"/>
              <a:t>microservices</a:t>
            </a:r>
            <a:r>
              <a:rPr lang="en-US" sz="1200" dirty="0"/>
              <a:t> with </a:t>
            </a:r>
            <a:r>
              <a:rPr lang="en-US" sz="1200" b="1" dirty="0"/>
              <a:t>Spring Boot, Spring Security, Spring Cloud API Gateway,</a:t>
            </a:r>
            <a:r>
              <a:rPr lang="en-US" sz="1200" dirty="0"/>
              <a:t> Eureka server, </a:t>
            </a:r>
            <a:r>
              <a:rPr lang="en-US" sz="1200" dirty="0" err="1"/>
              <a:t>hystrix</a:t>
            </a:r>
            <a:r>
              <a:rPr lang="en-US" sz="1200" dirty="0"/>
              <a:t> , load balancing, Feign client.</a:t>
            </a:r>
          </a:p>
          <a:p>
            <a:pPr marL="171450" indent="-171450">
              <a:buFont typeface="Arial" panose="020B0604020202020204" pitchFamily="34" charset="0"/>
              <a:buChar char="•"/>
            </a:pPr>
            <a:r>
              <a:rPr lang="en-US" sz="1200" dirty="0"/>
              <a:t>Good in creating </a:t>
            </a:r>
            <a:r>
              <a:rPr lang="en-US" sz="1200" b="1" dirty="0"/>
              <a:t> Web</a:t>
            </a:r>
            <a:r>
              <a:rPr lang="en-US" sz="1200" dirty="0"/>
              <a:t> Applications using </a:t>
            </a:r>
            <a:r>
              <a:rPr lang="en-US" sz="1200" b="1" dirty="0"/>
              <a:t>React.</a:t>
            </a:r>
          </a:p>
          <a:p>
            <a:pPr marL="171450" indent="-171450">
              <a:buFont typeface="Arial" panose="020B0604020202020204" pitchFamily="34" charset="0"/>
              <a:buChar char="•"/>
            </a:pPr>
            <a:r>
              <a:rPr lang="en-US" sz="1200" dirty="0"/>
              <a:t>Has working knowledge on react JS with react  hooks, reactive  forms, Routing , Redux.</a:t>
            </a:r>
          </a:p>
          <a:p>
            <a:pPr marL="171450" indent="-171450">
              <a:buFont typeface="Arial" panose="020B0604020202020204" pitchFamily="34" charset="0"/>
              <a:buChar char="•"/>
            </a:pPr>
            <a:r>
              <a:rPr lang="en-US" sz="1200" dirty="0"/>
              <a:t>Experience in creating documentation with Java docs and swagger and in </a:t>
            </a:r>
            <a:r>
              <a:rPr lang="en-US" sz="1200" b="1" dirty="0"/>
              <a:t>unit testing using Junit, Mockito</a:t>
            </a:r>
            <a:r>
              <a:rPr lang="en-US" sz="1200" dirty="0"/>
              <a:t> .</a:t>
            </a:r>
            <a:endParaRPr lang="en-US" sz="1200" b="1" dirty="0"/>
          </a:p>
          <a:p>
            <a:pPr marL="171450" indent="-171450">
              <a:buFont typeface="Arial" panose="020B0604020202020204" pitchFamily="34" charset="0"/>
              <a:buChar char="•"/>
            </a:pPr>
            <a:r>
              <a:rPr lang="en-US" sz="1200" dirty="0"/>
              <a:t>Development experience using Eclipse , IntelliJ ,Visual Studio , postman </a:t>
            </a:r>
          </a:p>
          <a:p>
            <a:pPr marL="171450" indent="-171450">
              <a:buFont typeface="Arial" panose="020B0604020202020204" pitchFamily="34" charset="0"/>
              <a:buChar char="•"/>
            </a:pPr>
            <a:endParaRPr lang="en-US" b="1" dirty="0"/>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Manepalli</a:t>
            </a:r>
            <a:r>
              <a:rPr lang="en-IN" altLang="en-US" dirty="0"/>
              <a:t> </a:t>
            </a:r>
            <a:r>
              <a:rPr lang="en-IN" altLang="en-US" dirty="0" err="1"/>
              <a:t>Hanuma</a:t>
            </a:r>
            <a:r>
              <a:rPr lang="en-IN" altLang="en-US" dirty="0"/>
              <a:t> Harshit</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5025" y="6423818"/>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7"/>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1976617"/>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6163" y="1971854"/>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723437" y="499902"/>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noProof="0" dirty="0">
                <a:solidFill>
                  <a:prstClr val="black"/>
                </a:solidFill>
                <a:latin typeface="Verdana" panose="020B0604030504040204" pitchFamily="34" charset="0"/>
              </a:rPr>
              <a:t>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Electronics and communication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CDDE9BA9-FEFD-C83F-BF3D-3D69E3EC2525}"/>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t="7424" b="25936"/>
          <a:stretch/>
        </p:blipFill>
        <p:spPr>
          <a:xfrm>
            <a:off x="415238" y="209456"/>
            <a:ext cx="1735137" cy="1735137"/>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70FE1115-3FEE-4C23-A1FA-AC99D8392C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2260</TotalTime>
  <Words>365</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Harshit, Manepalli Hanuma</cp:lastModifiedBy>
  <cp:revision>101</cp:revision>
  <dcterms:created xsi:type="dcterms:W3CDTF">2020-09-22T06:24:34Z</dcterms:created>
  <dcterms:modified xsi:type="dcterms:W3CDTF">2023-01-04T06:11:51Z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