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7" r:id="rId4"/>
    <p:sldId id="269" r:id="rId5"/>
    <p:sldId id="259" r:id="rId6"/>
    <p:sldId id="273" r:id="rId7"/>
    <p:sldId id="260" r:id="rId8"/>
    <p:sldId id="271" r:id="rId9"/>
    <p:sldId id="264" r:id="rId10"/>
    <p:sldId id="265" r:id="rId11"/>
    <p:sldId id="268" r:id="rId12"/>
    <p:sldId id="270" r:id="rId13"/>
    <p:sldId id="261" r:id="rId14"/>
    <p:sldId id="263" r:id="rId15"/>
    <p:sldId id="272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29C"/>
    <a:srgbClr val="07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7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C8C6B8-1E1A-EA8D-6B73-3EBC9EEE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FF8FF-143D-676D-8706-A65B051FB5EC}"/>
              </a:ext>
            </a:extLst>
          </p:cNvPr>
          <p:cNvSpPr txBox="1"/>
          <p:nvPr/>
        </p:nvSpPr>
        <p:spPr>
          <a:xfrm>
            <a:off x="2103119" y="293757"/>
            <a:ext cx="1030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Inter"/>
              </a:rPr>
              <a:t>Department</a:t>
            </a:r>
            <a:r>
              <a:rPr lang="en-US" sz="3600" b="1" dirty="0"/>
              <a:t> of Computer Science and Engineering</a:t>
            </a:r>
          </a:p>
          <a:p>
            <a:pPr algn="ctr"/>
            <a:r>
              <a:rPr lang="en-US" sz="3600" b="1" dirty="0"/>
              <a:t>Graphic Era (Deemed to be University)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2CD28-A442-AA3F-1965-45EBFAEC3ADE}"/>
              </a:ext>
            </a:extLst>
          </p:cNvPr>
          <p:cNvSpPr txBox="1"/>
          <p:nvPr/>
        </p:nvSpPr>
        <p:spPr>
          <a:xfrm>
            <a:off x="472440" y="5732978"/>
            <a:ext cx="6842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 Harshit Toky</a:t>
            </a:r>
            <a:endParaRPr lang="en-US" sz="2000" b="1" dirty="0"/>
          </a:p>
          <a:p>
            <a:r>
              <a:rPr lang="en-US" sz="2000" b="1" dirty="0"/>
              <a:t>Semester III (Bachelor of Technology)</a:t>
            </a:r>
          </a:p>
          <a:p>
            <a:r>
              <a:rPr lang="en-US" sz="2000" b="1" dirty="0"/>
              <a:t>Section: IoT</a:t>
            </a:r>
          </a:p>
          <a:p>
            <a:r>
              <a:rPr lang="en-US" sz="2000" b="1" dirty="0"/>
              <a:t>Class roll: 24</a:t>
            </a:r>
          </a:p>
          <a:p>
            <a:r>
              <a:rPr lang="en-US" sz="2000" b="1" dirty="0"/>
              <a:t>University roll: 2021954</a:t>
            </a:r>
          </a:p>
          <a:p>
            <a:r>
              <a:rPr lang="en-US" sz="2000" b="1" dirty="0"/>
              <a:t>Session 2023-2024</a:t>
            </a:r>
            <a:endParaRPr lang="en-I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B9234-8511-E1EA-B29F-02DE73D14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4" y="1527126"/>
            <a:ext cx="2388870" cy="23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162CD-56C7-C8E2-F8FB-75891AF65CE3}"/>
              </a:ext>
            </a:extLst>
          </p:cNvPr>
          <p:cNvSpPr txBox="1"/>
          <p:nvPr/>
        </p:nvSpPr>
        <p:spPr>
          <a:xfrm>
            <a:off x="2446019" y="4367898"/>
            <a:ext cx="9738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MINI PROJECT</a:t>
            </a:r>
          </a:p>
          <a:p>
            <a:pPr algn="ctr"/>
            <a:r>
              <a:rPr lang="en-US" sz="240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BANKING SOFTWARE</a:t>
            </a:r>
            <a:endParaRPr lang="en-US" sz="2400" dirty="0"/>
          </a:p>
          <a:p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57104-E0D3-5290-9AC9-A39E658D5F3F}"/>
              </a:ext>
            </a:extLst>
          </p:cNvPr>
          <p:cNvSpPr txBox="1"/>
          <p:nvPr/>
        </p:nvSpPr>
        <p:spPr>
          <a:xfrm>
            <a:off x="9628094" y="5568227"/>
            <a:ext cx="3033657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Mentorship of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Rishi Kumar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Interface Design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395C-AC67-8D5C-FBCF-9FE7A4E18AA5}"/>
              </a:ext>
            </a:extLst>
          </p:cNvPr>
          <p:cNvSpPr txBox="1"/>
          <p:nvPr/>
        </p:nvSpPr>
        <p:spPr>
          <a:xfrm>
            <a:off x="-785310" y="1771483"/>
            <a:ext cx="623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transactions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62D84-6173-CB8F-DD51-450E5E1950F2}"/>
              </a:ext>
            </a:extLst>
          </p:cNvPr>
          <p:cNvSpPr txBox="1"/>
          <p:nvPr/>
        </p:nvSpPr>
        <p:spPr>
          <a:xfrm>
            <a:off x="3482789" y="1730179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197EE-CC7B-09CF-54F2-598464F07AC1}"/>
              </a:ext>
            </a:extLst>
          </p:cNvPr>
          <p:cNvSpPr txBox="1"/>
          <p:nvPr/>
        </p:nvSpPr>
        <p:spPr>
          <a:xfrm>
            <a:off x="8277359" y="1771483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80430-99C0-185C-CE2B-5EE50283E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5" y="2626587"/>
            <a:ext cx="4195483" cy="5271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4DF64-E637-F3B2-7E4F-B92C6330B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34" y="2626587"/>
            <a:ext cx="4195483" cy="33083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356D69-601D-D618-851A-427E29761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943" y="2715819"/>
            <a:ext cx="4195483" cy="52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Interface Design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395C-AC67-8D5C-FBCF-9FE7A4E18AA5}"/>
              </a:ext>
            </a:extLst>
          </p:cNvPr>
          <p:cNvSpPr txBox="1"/>
          <p:nvPr/>
        </p:nvSpPr>
        <p:spPr>
          <a:xfrm>
            <a:off x="-785310" y="1771483"/>
            <a:ext cx="623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Services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6209B-8255-43A6-4510-F10D0B4C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18" y="2646383"/>
            <a:ext cx="3891740" cy="412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062D84-6173-CB8F-DD51-450E5E1950F2}"/>
              </a:ext>
            </a:extLst>
          </p:cNvPr>
          <p:cNvSpPr txBox="1"/>
          <p:nvPr/>
        </p:nvSpPr>
        <p:spPr>
          <a:xfrm>
            <a:off x="3482789" y="1730179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Form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D494F-8E16-367F-36B4-0E966E8C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461" y="2646381"/>
            <a:ext cx="4270786" cy="41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197EE-CC7B-09CF-54F2-598464F07AC1}"/>
              </a:ext>
            </a:extLst>
          </p:cNvPr>
          <p:cNvSpPr txBox="1"/>
          <p:nvPr/>
        </p:nvSpPr>
        <p:spPr>
          <a:xfrm>
            <a:off x="8277359" y="1771483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Approve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E16F-54EF-2AE1-68A8-15A78C443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76" y="2646383"/>
            <a:ext cx="3891739" cy="41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DATABASE TABLE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395C-AC67-8D5C-FBCF-9FE7A4E18AA5}"/>
              </a:ext>
            </a:extLst>
          </p:cNvPr>
          <p:cNvSpPr txBox="1"/>
          <p:nvPr/>
        </p:nvSpPr>
        <p:spPr>
          <a:xfrm>
            <a:off x="-785310" y="1771483"/>
            <a:ext cx="623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62D84-6173-CB8F-DD51-450E5E1950F2}"/>
              </a:ext>
            </a:extLst>
          </p:cNvPr>
          <p:cNvSpPr txBox="1"/>
          <p:nvPr/>
        </p:nvSpPr>
        <p:spPr>
          <a:xfrm>
            <a:off x="3482789" y="1730179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197EE-CC7B-09CF-54F2-598464F07AC1}"/>
              </a:ext>
            </a:extLst>
          </p:cNvPr>
          <p:cNvSpPr txBox="1"/>
          <p:nvPr/>
        </p:nvSpPr>
        <p:spPr>
          <a:xfrm>
            <a:off x="8277359" y="1771483"/>
            <a:ext cx="7664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F37F7-1ECB-4CDC-B419-1B3A16AD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3" y="2632303"/>
            <a:ext cx="4692754" cy="3693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71B58-3E22-AD0A-797E-9FB846487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519" y="2646382"/>
            <a:ext cx="4458373" cy="3591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D617D7-BCAB-CA88-5F5F-BCFCC1982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579" y="2646382"/>
            <a:ext cx="4194438" cy="35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24001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517940"/>
            <a:ext cx="5882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Technology Stack Used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851860" y="462913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002712" y="467080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573974" y="470545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Front-end Development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646916" y="5452111"/>
            <a:ext cx="29391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0" dirty="0">
                <a:solidFill>
                  <a:srgbClr val="374151"/>
                </a:solidFill>
                <a:effectLst/>
                <a:latin typeface="PT Sans" panose="020B0503020203020204" pitchFamily="34" charset="0"/>
              </a:rPr>
              <a:t>Java Swing is a user interface toolkit that enables the creation of graphical user interfaces (GUIs) for Java applications.</a:t>
            </a:r>
            <a:endParaRPr lang="en-US" sz="1750" b="1" dirty="0">
              <a:latin typeface="PT Sans" panose="020B0503020203020204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438597" y="462032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589449" y="466199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160711" y="469664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Back-end Development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160711" y="5443303"/>
            <a:ext cx="266307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0" dirty="0">
                <a:solidFill>
                  <a:srgbClr val="374151"/>
                </a:solidFill>
                <a:effectLst/>
                <a:latin typeface="PT Sans" panose="020B0503020203020204" pitchFamily="34" charset="0"/>
              </a:rPr>
              <a:t>Java is a powerful and versatile programming language often chosen for backend development in projects. </a:t>
            </a:r>
            <a:endParaRPr lang="en-US" sz="1750" b="1" dirty="0">
              <a:latin typeface="PT Sans" panose="020B0503020203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025334" y="46286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176186" y="46703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747448" y="470496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Database Management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747448" y="5489853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0" dirty="0">
                <a:solidFill>
                  <a:srgbClr val="374151"/>
                </a:solidFill>
                <a:effectLst/>
                <a:latin typeface="PT Sans" panose="020B0503020203020204" pitchFamily="34" charset="0"/>
              </a:rPr>
              <a:t>SQL (Structured Query Language) is a standard language for managing and manipulating relational databases.</a:t>
            </a:r>
            <a:endParaRPr lang="en-US" sz="1750" b="1" dirty="0"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6136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summary, the banking software project aims to provide innovative solutions, streamline operations, and enhance customer satisfaction. With its key features, user-centered design, and comprehensive technology stack, it promises to revolutionize the banking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006E3-5F18-A30F-913E-1DCDDFBA3FD4}"/>
              </a:ext>
            </a:extLst>
          </p:cNvPr>
          <p:cNvSpPr txBox="1"/>
          <p:nvPr/>
        </p:nvSpPr>
        <p:spPr>
          <a:xfrm>
            <a:off x="4378362" y="3218791"/>
            <a:ext cx="587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4029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7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758" y="10758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8" y="129784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Banking Software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43956" y="281588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</a:rPr>
              <a:t>Banking Software is an enterprise software that is used by the banking industry to provide the financial services they provide to there customers like opening </a:t>
            </a:r>
            <a:r>
              <a:rPr lang="en-US" sz="2000" dirty="0" err="1">
                <a:solidFill>
                  <a:srgbClr val="00002E"/>
                </a:solidFill>
                <a:latin typeface="PT Sans" pitchFamily="34" charset="0"/>
              </a:rPr>
              <a:t>account,withdrawl</a:t>
            </a:r>
            <a:r>
              <a:rPr lang="en-US" sz="2000" dirty="0">
                <a:solidFill>
                  <a:srgbClr val="00002E"/>
                </a:solidFill>
                <a:latin typeface="PT Sans" pitchFamily="34" charset="0"/>
              </a:rPr>
              <a:t> money.</a:t>
            </a:r>
            <a:endParaRPr lang="en-US" sz="200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33197" y="5594866"/>
            <a:ext cx="17830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37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Purpose of Project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232660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Banking Software increases the efficiency by reducing manual efforts and automate routine tasks 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4052" y="407884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13490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Customer Service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provides the easy interaction between the customer and bank , customer can prevail many services like deposit and withdraw money, apply for loan and many more.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40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PT Sans" panose="020B0503020203020204" pitchFamily="34" charset="0"/>
              </a:rPr>
              <a:t>It helps for the seamless growth of Bank Operations to </a:t>
            </a:r>
            <a:r>
              <a:rPr lang="en-US" sz="1750" dirty="0" err="1">
                <a:latin typeface="PT Sans" panose="020B0503020203020204" pitchFamily="34" charset="0"/>
              </a:rPr>
              <a:t>accomodate</a:t>
            </a:r>
            <a:r>
              <a:rPr lang="en-US" sz="1750" dirty="0">
                <a:latin typeface="PT Sans" panose="020B0503020203020204" pitchFamily="34" charset="0"/>
              </a:rPr>
              <a:t> the increasing number of bank customers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37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Why This Project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232660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Software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 want to learn more about the software applications how they work in the industry and how Backend and UI Design is done in various </a:t>
            </a:r>
            <a:r>
              <a:rPr lang="en-US" sz="175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softwares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4052" y="407884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13490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Helpful for Resume Building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Banking Project can be a very good option that you can add it your resume .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9840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90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989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Features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687598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Customer Transactions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256955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Customer can use various bank services like deposit and withdraw money, Balance Enquiry , Monthly Statement.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2687598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Loan Services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256955"/>
            <a:ext cx="43559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/>
              <a:t>Customer and Employee both can take benefits of the software to apply and manage loan.</a:t>
            </a:r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8301" y="5045154"/>
            <a:ext cx="2499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Employee Services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614511"/>
            <a:ext cx="43559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Employee can easily see all customers info and can also approve loans for the better management of Bank.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6198" y="5045154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Monthly Interest</a:t>
            </a:r>
          </a:p>
        </p:txBody>
      </p:sp>
      <p:sp>
        <p:nvSpPr>
          <p:cNvPr id="16" name="Text 13"/>
          <p:cNvSpPr/>
          <p:nvPr/>
        </p:nvSpPr>
        <p:spPr>
          <a:xfrm>
            <a:off x="7676198" y="5614511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</a:rPr>
              <a:t>Software automatically calculates the monthly interest for its users.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37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Software Used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232660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Netbeans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Apache NetBeans IDE -17 is used which is an IDE (Integrating Development Environment ) 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4052" y="407884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13490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JDK 17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0" dirty="0">
                <a:solidFill>
                  <a:srgbClr val="4D5156"/>
                </a:solidFill>
                <a:effectLst/>
                <a:latin typeface="PT Sans" panose="020B0503020203020204" pitchFamily="34" charset="0"/>
              </a:rPr>
              <a:t>The JDK is </a:t>
            </a:r>
            <a:r>
              <a:rPr lang="en-US" sz="1750" i="0" dirty="0">
                <a:solidFill>
                  <a:srgbClr val="5F6368"/>
                </a:solidFill>
                <a:effectLst/>
                <a:latin typeface="PT Sans" panose="020B0503020203020204" pitchFamily="34" charset="0"/>
              </a:rPr>
              <a:t>a development environment for building applications using the Java programming language</a:t>
            </a:r>
            <a:r>
              <a:rPr lang="en-US" sz="1750" i="0" dirty="0">
                <a:solidFill>
                  <a:srgbClr val="4D5156"/>
                </a:solidFill>
                <a:effectLst/>
                <a:latin typeface="PT Sans" panose="020B0503020203020204" pitchFamily="34" charset="0"/>
              </a:rPr>
              <a:t>.</a:t>
            </a:r>
            <a:endParaRPr lang="en-US" sz="1750" dirty="0">
              <a:latin typeface="PT Sans" panose="020B0503020203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40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My SQL Workbench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MySQL Workbench </a:t>
            </a:r>
            <a:r>
              <a:rPr lang="en-US" sz="175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delivers visual tools for creating, executing, and optimizing SQL queries</a:t>
            </a:r>
            <a:r>
              <a:rPr lang="en-US" sz="175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7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3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Project Flowchart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CF1451A-6616-6830-8ADC-5ADEC3992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35" y="1598560"/>
            <a:ext cx="9958583" cy="6060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Nunito" pitchFamily="34" charset="0"/>
              </a:rPr>
              <a:t>Code Snippet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8ED8-7474-2463-00DD-EF010F6E8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3" y="1302178"/>
            <a:ext cx="13631634" cy="64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739" y="116443"/>
            <a:ext cx="546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Interface Design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7819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395C-AC67-8D5C-FBCF-9FE7A4E18AA5}"/>
              </a:ext>
            </a:extLst>
          </p:cNvPr>
          <p:cNvSpPr txBox="1"/>
          <p:nvPr/>
        </p:nvSpPr>
        <p:spPr>
          <a:xfrm>
            <a:off x="4173966" y="1293989"/>
            <a:ext cx="623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32B92-6C7A-BEDB-C792-7B6FA5C7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21" y="2401318"/>
            <a:ext cx="7582557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506</Words>
  <Application>Microsoft Office PowerPoint</Application>
  <PresentationFormat>Custom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Inter</vt:lpstr>
      <vt:lpstr>Nunito</vt:lpstr>
      <vt:lpstr>PT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 Toky (00001127322)</cp:lastModifiedBy>
  <cp:revision>15</cp:revision>
  <dcterms:created xsi:type="dcterms:W3CDTF">2023-11-29T13:46:22Z</dcterms:created>
  <dcterms:modified xsi:type="dcterms:W3CDTF">2024-01-20T04:54:53Z</dcterms:modified>
</cp:coreProperties>
</file>