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5" r:id="rId4"/>
    <p:sldId id="266" r:id="rId5"/>
    <p:sldId id="267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003DFFF-F3BD-492D-98C5-3201914972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Food chain analytics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0E461CD-E3B2-461D-9D42-D9A330DAE7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File created on: 15-02-2023 16:33:33</a:t>
            </a:r>
            <a:endParaRPr lang="en-US" dirty="0"/>
          </a:p>
          <a:p>
            <a:endParaRPr lang="en-IN" dirty="0"/>
          </a:p>
          <a:p>
            <a:r>
              <a:rPr lang="en-IN" dirty="0"/>
              <a:t>By Harshit Kumar Singh</a:t>
            </a:r>
          </a:p>
          <a:p>
            <a:r>
              <a:rPr lang="en-US" dirty="0"/>
              <a:t>15 Jan Batch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2">
            <a:extLst>
              <a:ext uri="{FF2B5EF4-FFF2-40B4-BE49-F238E27FC236}">
                <a16:creationId xmlns:a16="http://schemas.microsoft.com/office/drawing/2014/main" id="{2066C8CB-17A8-49B4-A12F-23C8CB781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52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3">
            <a:extLst>
              <a:ext uri="{FF2B5EF4-FFF2-40B4-BE49-F238E27FC236}">
                <a16:creationId xmlns:a16="http://schemas.microsoft.com/office/drawing/2014/main" id="{75785D1F-B49D-47A6-A1D7-6275255A9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29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5">
            <a:extLst>
              <a:ext uri="{FF2B5EF4-FFF2-40B4-BE49-F238E27FC236}">
                <a16:creationId xmlns:a16="http://schemas.microsoft.com/office/drawing/2014/main" id="{4329B75A-269B-4C40-BAAF-E71BFF6E3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00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4">
            <a:extLst>
              <a:ext uri="{FF2B5EF4-FFF2-40B4-BE49-F238E27FC236}">
                <a16:creationId xmlns:a16="http://schemas.microsoft.com/office/drawing/2014/main" id="{9FDC4C5D-E41C-438A-AE74-ECC6A589F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40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6">
            <a:extLst>
              <a:ext uri="{FF2B5EF4-FFF2-40B4-BE49-F238E27FC236}">
                <a16:creationId xmlns:a16="http://schemas.microsoft.com/office/drawing/2014/main" id="{D48B18F2-CF3A-4D30-809A-7B6D2C012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07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5F64-E3F0-B72E-EA3B-96B54718F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Summary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ACC99-D002-4681-01D4-7604DC3F5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Beverages is the category for which most no. of orders are made.</a:t>
            </a:r>
          </a:p>
          <a:p>
            <a:r>
              <a:rPr lang="en-US" dirty="0"/>
              <a:t>Orders of Fish and soup category are seeing a positive trend which means their demand is still in growth stage and adequate raw material stock must me maintained for these categories.</a:t>
            </a:r>
          </a:p>
          <a:p>
            <a:r>
              <a:rPr lang="en-US" dirty="0"/>
              <a:t>We can increase the no. of type B centers, as they have the highest average no. of weekly orders.</a:t>
            </a:r>
          </a:p>
          <a:p>
            <a:r>
              <a:rPr lang="en-US" dirty="0"/>
              <a:t>12 of the top 20 centers by no. of orders are from Type A centers and remaining 8 are from the Type B centers. Type C centers are not performing good in terms of no. of orders.</a:t>
            </a:r>
          </a:p>
          <a:p>
            <a:r>
              <a:rPr lang="en-US" dirty="0"/>
              <a:t>Italian cuisines have a high demand. Continental cuisines have a better revenue with respect to its no. of orders.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28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EE41-9F4A-5488-BC4F-D8C45594E6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/>
              <a:t>Dashboards</a:t>
            </a:r>
            <a:endParaRPr lang="en-IN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AB68E-F651-9FCA-FE48-EEC430F431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99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Weekly forecast dashboard">
            <a:extLst>
              <a:ext uri="{FF2B5EF4-FFF2-40B4-BE49-F238E27FC236}">
                <a16:creationId xmlns:a16="http://schemas.microsoft.com/office/drawing/2014/main" id="{9FBCFB1A-5276-4635-9CD2-E39E37833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3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Order/Revenue dashboard">
            <a:extLst>
              <a:ext uri="{FF2B5EF4-FFF2-40B4-BE49-F238E27FC236}">
                <a16:creationId xmlns:a16="http://schemas.microsoft.com/office/drawing/2014/main" id="{80C8695A-C65D-4A88-AD18-72DE4BD61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9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enter level demand">
            <a:extLst>
              <a:ext uri="{FF2B5EF4-FFF2-40B4-BE49-F238E27FC236}">
                <a16:creationId xmlns:a16="http://schemas.microsoft.com/office/drawing/2014/main" id="{84731F3D-D6A8-4CB3-B0C9-58182BB7F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2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Average no. of orders">
            <a:extLst>
              <a:ext uri="{FF2B5EF4-FFF2-40B4-BE49-F238E27FC236}">
                <a16:creationId xmlns:a16="http://schemas.microsoft.com/office/drawing/2014/main" id="{9F52B01F-EF91-42B2-B21D-15601CF1E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28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4B8A-AD15-17E9-2711-B9AC138FE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/>
              <a:t>Story</a:t>
            </a:r>
            <a:endParaRPr lang="en-IN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34E47-9366-AB2D-F0A4-76BB8B294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61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E9ADE281-9694-440E-A34F-ACF7DD721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57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9">
            <a:extLst>
              <a:ext uri="{FF2B5EF4-FFF2-40B4-BE49-F238E27FC236}">
                <a16:creationId xmlns:a16="http://schemas.microsoft.com/office/drawing/2014/main" id="{4D6D72E5-9C5D-4ACD-926B-178B16491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151</Words>
  <Application>Microsoft Office PowerPoint</Application>
  <PresentationFormat>Widescreen</PresentationFormat>
  <Paragraphs>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Food chain analytics</vt:lpstr>
      <vt:lpstr>Dashboards</vt:lpstr>
      <vt:lpstr>PowerPoint Presentation</vt:lpstr>
      <vt:lpstr>PowerPoint Presentation</vt:lpstr>
      <vt:lpstr>PowerPoint Presentation</vt:lpstr>
      <vt:lpstr>PowerPoint Presentation</vt:lpstr>
      <vt:lpstr>Story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chain analytics</dc:title>
  <dc:creator/>
  <cp:lastModifiedBy>harshit kumar</cp:lastModifiedBy>
  <cp:revision>4</cp:revision>
  <dcterms:created xsi:type="dcterms:W3CDTF">2023-02-15T11:03:35Z</dcterms:created>
  <dcterms:modified xsi:type="dcterms:W3CDTF">2023-02-15T11:37:49Z</dcterms:modified>
</cp:coreProperties>
</file>