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B193-456B-4024-8AD7-F7B9F7AB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74E9-C2D1-460E-B858-A7A790E56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9D894-9711-4B13-B00C-E48B1519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ED3D-ABC2-4FF5-A6FE-EABB17D6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86B0-1742-4A86-A670-908DFABF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9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9CC7-ACEC-4AFC-BD5F-60233D85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1B0E9-9BE5-4D25-98A9-24F703B4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7AC3-E281-4CC9-BB6F-DB479477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7411-C1D4-4C7A-85BE-6E66BC3C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7767-3203-495D-A947-54E04845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4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7FD8C-AE12-4DD5-B3E7-241D5A3C1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2E9F1-5D8D-4982-9A6D-38DE7190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CA41-FAB7-4360-9661-ADA6FA80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E6A6-40D9-40FB-8BE6-B2518E2C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6FB0-1259-42A2-8D02-10C8F0BF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E2C-77B9-486E-8AA8-C38C2611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6DA3-F41D-4D3A-AB50-1BFECCD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EFD8-C7FE-45D4-8419-34FFEF5A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052C-36C0-4321-A8CA-7274D756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6F2A-C796-449C-B184-610C3E7E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2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9AA2-EA69-4206-B8F3-784B48E7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CCA5-52F5-4EEF-96A7-8B8C5897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892A-25D2-4C34-8589-82193A21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2186-2FB8-4A56-A8A2-15AC124A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F50E-BC6E-4CF8-B746-2FD543FB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7F44-2360-45E7-B41C-0504BF3D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150A-3D0F-4F8B-BECC-AB16FDC24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8EA93-F9F9-4F8A-BD0B-89EA1F03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F6D0-977A-4B9F-88A8-1F81062C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F562-E63D-415A-9A1F-09E288AC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9839-9154-4CF7-AE7C-AF1BF32B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8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50CD-4CD9-4BFD-8F8D-5F3A0EE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0E14-A286-4EE7-B387-35210433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8ECB7-301C-415A-B86F-AC5D4A50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538CA-D72D-41FD-A5B7-511434B95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BFCA-190B-49AF-AB3A-B020A9354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A529C-9EBA-4C52-BE74-71C3D903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4AC93-055F-402F-8BCF-1AE34B67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C2464-94B5-4980-99AE-24F48AE0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B21-FDB8-41D6-AA3A-C7E21351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2950D-E57E-43CD-BE26-0759DD45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4AB26-5011-4B72-8440-E55A2DA1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3199C-0E40-40AB-A0F1-C7C6E9D1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35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F5CB2-A95F-4528-AE09-8897EB6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F1956-4D4A-4D0D-90FC-56C3DB93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83F7C-249B-466A-A57C-F99AEE88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8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1B3D-D3E7-4BB5-A711-5BEE27C3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A66A-889C-43C8-BF05-E662C160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76563-1D7F-4FE8-9995-63BFE6BF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D367-04E4-44CC-A32C-268B4CBB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18861-CE45-49D3-8847-5BC64878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C3BB-1761-4685-972A-D677E4D1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7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CA4-BF5A-4A04-9745-D15B9C36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992F0-9F62-4388-A322-D68263B7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92FF-3C81-4C2B-AB2F-4E993831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6153-B3EF-484B-AE9C-D9EADDFC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3864-057D-448F-A8BB-27F9D137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C52CC-D80A-41E6-9F55-69EC0F0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8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3FAA5-9C25-41A1-9752-A035AF1D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60849-90D4-42C0-8E5B-C3BA80E4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3BA7-331E-4A50-8092-BF943CC03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4E44-44B1-483F-8918-243100DB1CA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1823-5791-417F-95E3-7D889FC7B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C1B4-58A6-49A9-8308-FE4D06BDE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10B1-6D4E-41E5-A3CE-AC6F6F783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45A18-735F-4536-98BB-0EE7EE47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906" y="-132417"/>
            <a:ext cx="5858435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Module 4[Input-Output]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43240-74F2-4088-BCAC-BFCEC3577CDA}"/>
              </a:ext>
            </a:extLst>
          </p:cNvPr>
          <p:cNvSpPr txBox="1"/>
          <p:nvPr/>
        </p:nvSpPr>
        <p:spPr>
          <a:xfrm>
            <a:off x="453838" y="962313"/>
            <a:ext cx="10102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Q1.What is File function in python ? what is keywords to create and write file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03EC0-0F42-4CFD-BFE8-B48541261E29}"/>
              </a:ext>
            </a:extLst>
          </p:cNvPr>
          <p:cNvSpPr txBox="1"/>
          <p:nvPr/>
        </p:nvSpPr>
        <p:spPr>
          <a:xfrm>
            <a:off x="453838" y="1705620"/>
            <a:ext cx="10451727" cy="337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has a built in open() function which is used to create , open , read , write and handle the files as per requirement.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Keyword used to create file :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Syntax : open(“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file_name”,”x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”)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X= create new file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Keyword used to write file :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Syntax : open(“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file_name”,”w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”)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W= write file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3C7F-2586-476F-87AD-7EEDB5A1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559" y="0"/>
            <a:ext cx="4728882" cy="95268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Handling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67C7A-D4AE-4DE2-B4E4-B52DCEE10A66}"/>
              </a:ext>
            </a:extLst>
          </p:cNvPr>
          <p:cNvSpPr txBox="1"/>
          <p:nvPr/>
        </p:nvSpPr>
        <p:spPr>
          <a:xfrm>
            <a:off x="639855" y="952687"/>
            <a:ext cx="8141073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Q1:Explain Exception handling? What is an Error in Python?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936AF-A87B-457F-BFDD-F3BD8D9C31C9}"/>
              </a:ext>
            </a:extLst>
          </p:cNvPr>
          <p:cNvSpPr txBox="1"/>
          <p:nvPr/>
        </p:nvSpPr>
        <p:spPr>
          <a:xfrm>
            <a:off x="0" y="1672531"/>
            <a:ext cx="11112874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Exceptions handling in Python is very similar to Java. But whereas in Java exceptions are caught by catch clauses, we have statements introduced by an "except" keyword in Python.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mainly three types of error in python :</a:t>
            </a:r>
          </a:p>
          <a:p>
            <a:pPr marL="6858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Syntax error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Logical error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01F2E-D7A5-42CB-90B7-34E99261CEE5}"/>
              </a:ext>
            </a:extLst>
          </p:cNvPr>
          <p:cNvSpPr txBox="1"/>
          <p:nvPr/>
        </p:nvSpPr>
        <p:spPr>
          <a:xfrm>
            <a:off x="639855" y="4627436"/>
            <a:ext cx="11112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Q2:How many except statements can a try-except block have? Name Some built-in exception classes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5489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80661-4452-4866-883D-159EA39995FC}"/>
              </a:ext>
            </a:extLst>
          </p:cNvPr>
          <p:cNvSpPr txBox="1"/>
          <p:nvPr/>
        </p:nvSpPr>
        <p:spPr>
          <a:xfrm>
            <a:off x="1080247" y="630912"/>
            <a:ext cx="5239871" cy="238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has to be at least 1 except statement.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in exception classes are as follows :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Exception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EOF (End Of File) Error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Floating Point Error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Generator Exit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20B56-CB9B-405E-AAF4-9D6D2510E5BD}"/>
              </a:ext>
            </a:extLst>
          </p:cNvPr>
          <p:cNvSpPr txBox="1"/>
          <p:nvPr/>
        </p:nvSpPr>
        <p:spPr>
          <a:xfrm>
            <a:off x="1166532" y="3201566"/>
            <a:ext cx="7802655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Q3:When will the else part of try-except-else be executed?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DEE72-35B2-4FC5-AF96-24B4CA2BE646}"/>
              </a:ext>
            </a:extLst>
          </p:cNvPr>
          <p:cNvSpPr txBox="1"/>
          <p:nvPr/>
        </p:nvSpPr>
        <p:spPr>
          <a:xfrm>
            <a:off x="579344" y="4060967"/>
            <a:ext cx="98421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else part will be executed of try-except-else when no exception occurs in program.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8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9FD-D30E-4ABE-B100-7E9DD278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9" y="405466"/>
            <a:ext cx="10515600" cy="44169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</a:pPr>
            <a:b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Q4:Can one block of except statements handle multiple exception?</a:t>
            </a:r>
            <a:b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F432A-732B-44E9-84A9-25217A5B591D}"/>
              </a:ext>
            </a:extLst>
          </p:cNvPr>
          <p:cNvSpPr txBox="1"/>
          <p:nvPr/>
        </p:nvSpPr>
        <p:spPr>
          <a:xfrm>
            <a:off x="0" y="1075720"/>
            <a:ext cx="992392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type of exception can be specified directly. There is no need to put it in a list.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D9F53-50CF-4A97-A75E-2E981D9ABEFE}"/>
              </a:ext>
            </a:extLst>
          </p:cNvPr>
          <p:cNvSpPr txBox="1"/>
          <p:nvPr/>
        </p:nvSpPr>
        <p:spPr>
          <a:xfrm>
            <a:off x="709333" y="2057883"/>
            <a:ext cx="609824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Q5:When is the finally block executed?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D7ADF-1A54-49BA-A413-DC0CFAFD7163}"/>
              </a:ext>
            </a:extLst>
          </p:cNvPr>
          <p:cNvSpPr txBox="1"/>
          <p:nvPr/>
        </p:nvSpPr>
        <p:spPr>
          <a:xfrm>
            <a:off x="709333" y="2877235"/>
            <a:ext cx="10340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in a program exception occurs program skips exception part and after that finally block is being executed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EE0F1-5D3C-4DDD-B3B5-3329BFB0C281}"/>
              </a:ext>
            </a:extLst>
          </p:cNvPr>
          <p:cNvSpPr txBox="1"/>
          <p:nvPr/>
        </p:nvSpPr>
        <p:spPr>
          <a:xfrm>
            <a:off x="709333" y="3993788"/>
            <a:ext cx="609824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Q6:What happens when „1‟ == 1 is executed?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E2035-A2D2-41EB-9142-037F0BF370C0}"/>
              </a:ext>
            </a:extLst>
          </p:cNvPr>
          <p:cNvSpPr txBox="1"/>
          <p:nvPr/>
        </p:nvSpPr>
        <p:spPr>
          <a:xfrm>
            <a:off x="0" y="4872455"/>
            <a:ext cx="9945221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‘1’ == 1 is executed it simply evaluates to false and does not raise any exception.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46C82-38B2-474D-9F37-9DCF098F742F}"/>
              </a:ext>
            </a:extLst>
          </p:cNvPr>
          <p:cNvSpPr txBox="1"/>
          <p:nvPr/>
        </p:nvSpPr>
        <p:spPr>
          <a:xfrm>
            <a:off x="426383" y="401131"/>
            <a:ext cx="11339233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Q7:How Do You Handle Exceptions With Try/Except/Finally In Python?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exaplin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coding snippets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EFFC3-6AE5-4AC9-81A5-5143B4B8C774}"/>
              </a:ext>
            </a:extLst>
          </p:cNvPr>
          <p:cNvSpPr txBox="1"/>
          <p:nvPr/>
        </p:nvSpPr>
        <p:spPr>
          <a:xfrm>
            <a:off x="-89648" y="1410840"/>
            <a:ext cx="11577918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Python, exceptions can be handled using a try statement. The critical operation which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raise an exception is placed inside the try clause. The code that handles the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exceptions is written in the except clause. We can thus choose what operations to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once we have caught the exception.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4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318EE2-FA06-4816-8E8F-8FEE1A7647FF}"/>
              </a:ext>
            </a:extLst>
          </p:cNvPr>
          <p:cNvSpPr txBox="1"/>
          <p:nvPr/>
        </p:nvSpPr>
        <p:spPr>
          <a:xfrm>
            <a:off x="413497" y="1263588"/>
            <a:ext cx="9550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Q1:what are oops </a:t>
            </a:r>
            <a:r>
              <a:rPr lang="en-GB" sz="2400" b="1" dirty="0" err="1"/>
              <a:t>concepts?is</a:t>
            </a:r>
            <a:r>
              <a:rPr lang="en-GB" sz="2400" b="1" dirty="0"/>
              <a:t> multiple inheritance supported in java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6E13C-3BBC-44BD-9866-AC0FB1CC3285}"/>
              </a:ext>
            </a:extLst>
          </p:cNvPr>
          <p:cNvSpPr txBox="1"/>
          <p:nvPr/>
        </p:nvSpPr>
        <p:spPr>
          <a:xfrm>
            <a:off x="3186952" y="215635"/>
            <a:ext cx="4491319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OOPs Concept 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F86EA-EC24-4369-841B-B95979D2D6BE}"/>
              </a:ext>
            </a:extLst>
          </p:cNvPr>
          <p:cNvSpPr txBox="1"/>
          <p:nvPr/>
        </p:nvSpPr>
        <p:spPr>
          <a:xfrm>
            <a:off x="463922" y="2051470"/>
            <a:ext cx="11490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73239"/>
                </a:solidFill>
                <a:effectLst/>
              </a:rPr>
              <a:t>Multiple Inheritance is a feature of an object-oriented concept, where a class can inherit properties of more than one parent class. The problem occurs when there exist methods with the same signature in both the </a:t>
            </a:r>
            <a:r>
              <a:rPr lang="en-GB" b="0" i="0" dirty="0" err="1">
                <a:solidFill>
                  <a:srgbClr val="273239"/>
                </a:solidFill>
                <a:effectLst/>
              </a:rPr>
              <a:t>superclasses</a:t>
            </a:r>
            <a:r>
              <a:rPr lang="en-GB" b="0" i="0" dirty="0">
                <a:solidFill>
                  <a:srgbClr val="273239"/>
                </a:solidFill>
                <a:effectLst/>
              </a:rPr>
              <a:t> and subclass.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15408-D5AA-4135-89CC-5983C7117E0E}"/>
              </a:ext>
            </a:extLst>
          </p:cNvPr>
          <p:cNvSpPr txBox="1"/>
          <p:nvPr/>
        </p:nvSpPr>
        <p:spPr>
          <a:xfrm>
            <a:off x="26893" y="3085864"/>
            <a:ext cx="6915150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OOPs concepts are as follows :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Class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Object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Inheritance ( single , multiple , multilevel )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Instance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Encapsulation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Polymorphism ( method overloading , method overriding)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8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2A148-A7BE-4AB3-8EA8-AF6C7E872D7F}"/>
              </a:ext>
            </a:extLst>
          </p:cNvPr>
          <p:cNvSpPr txBox="1"/>
          <p:nvPr/>
        </p:nvSpPr>
        <p:spPr>
          <a:xfrm>
            <a:off x="534521" y="675946"/>
            <a:ext cx="7856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Q7:What is Instantiation in terms of OOP terminology?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A385B-1351-45EE-A3C9-B89A7E7E9F4F}"/>
              </a:ext>
            </a:extLst>
          </p:cNvPr>
          <p:cNvSpPr txBox="1"/>
          <p:nvPr/>
        </p:nvSpPr>
        <p:spPr>
          <a:xfrm>
            <a:off x="161364" y="1442429"/>
            <a:ext cx="1075764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Instantiation in terms of OOP terminology is known as instance.  It is an object that belongs to the class. When we don’t create object of a class we can also run it through instance.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3415B-0A76-415D-9148-CEB649275515}"/>
              </a:ext>
            </a:extLst>
          </p:cNvPr>
          <p:cNvSpPr txBox="1"/>
          <p:nvPr/>
        </p:nvSpPr>
        <p:spPr>
          <a:xfrm>
            <a:off x="534521" y="2563827"/>
            <a:ext cx="951043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Q8:What is used To check whether an object o is an instance of class A?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C8291-4A99-435E-85A3-D4D1E3AD6949}"/>
              </a:ext>
            </a:extLst>
          </p:cNvPr>
          <p:cNvSpPr txBox="1"/>
          <p:nvPr/>
        </p:nvSpPr>
        <p:spPr>
          <a:xfrm>
            <a:off x="534520" y="3223393"/>
            <a:ext cx="9416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isInstance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is used to check weather an object o is an instance of class a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4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7DB8A-704A-4AA1-9752-3386231ADE2F}"/>
              </a:ext>
            </a:extLst>
          </p:cNvPr>
          <p:cNvSpPr txBox="1"/>
          <p:nvPr/>
        </p:nvSpPr>
        <p:spPr>
          <a:xfrm>
            <a:off x="3546659" y="259086"/>
            <a:ext cx="4588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[Regular Expression]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D66B9-8335-4115-80BA-0D0BA86C0ADE}"/>
              </a:ext>
            </a:extLst>
          </p:cNvPr>
          <p:cNvSpPr txBox="1"/>
          <p:nvPr/>
        </p:nvSpPr>
        <p:spPr>
          <a:xfrm>
            <a:off x="561414" y="1358108"/>
            <a:ext cx="1137957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Q1:Does Python support strongly for regular expressions? What are the other languages that support strongly for regular expressions?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32821-294E-4E75-9E71-7FE59D4FE29B}"/>
              </a:ext>
            </a:extLst>
          </p:cNvPr>
          <p:cNvSpPr txBox="1"/>
          <p:nvPr/>
        </p:nvSpPr>
        <p:spPr>
          <a:xfrm>
            <a:off x="117661" y="2699616"/>
            <a:ext cx="10855139" cy="2284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python supports regular expression strongly. Other languages that support regular expression strongly are :</a:t>
            </a:r>
          </a:p>
          <a:p>
            <a:pPr marL="457200"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JavaScript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PHP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.NET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2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Module 4[Input-Output]</vt:lpstr>
      <vt:lpstr>Exception Handling</vt:lpstr>
      <vt:lpstr>PowerPoint Presentation</vt:lpstr>
      <vt:lpstr>  Q4:Can one block of except statements handle multiple exception?  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4[Input-Output]</dc:title>
  <dc:creator>orion</dc:creator>
  <cp:lastModifiedBy>orion</cp:lastModifiedBy>
  <cp:revision>8</cp:revision>
  <dcterms:created xsi:type="dcterms:W3CDTF">2022-04-24T05:00:55Z</dcterms:created>
  <dcterms:modified xsi:type="dcterms:W3CDTF">2022-04-26T06:05:56Z</dcterms:modified>
</cp:coreProperties>
</file>