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2ED-F164-491F-B688-AC58F2F989C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51F892-AAA2-4078-8EFA-391643173302}">
      <dgm:prSet phldrT="[Text]" custT="1"/>
      <dgm:spPr/>
      <dgm:t>
        <a:bodyPr/>
        <a:lstStyle/>
        <a:p>
          <a:r>
            <a:rPr lang="en-IN" sz="100" dirty="0">
              <a:solidFill>
                <a:schemeClr val="bg1">
                  <a:lumMod val="75000"/>
                  <a:lumOff val="25000"/>
                </a:schemeClr>
              </a:solidFill>
            </a:rPr>
            <a:t>.</a:t>
          </a:r>
        </a:p>
      </dgm:t>
    </dgm:pt>
    <dgm:pt modelId="{ABA58997-BC33-444C-B56A-F6AD2F5F159B}" type="parTrans" cxnId="{42DC421E-1758-4CF6-BC44-880754B8B6CE}">
      <dgm:prSet/>
      <dgm:spPr/>
      <dgm:t>
        <a:bodyPr/>
        <a:lstStyle/>
        <a:p>
          <a:endParaRPr lang="en-IN"/>
        </a:p>
      </dgm:t>
    </dgm:pt>
    <dgm:pt modelId="{A9679E08-28A1-4846-B1AB-A6BBB1B25BE1}" type="sibTrans" cxnId="{42DC421E-1758-4CF6-BC44-880754B8B6CE}">
      <dgm:prSet/>
      <dgm:spPr/>
      <dgm:t>
        <a:bodyPr/>
        <a:lstStyle/>
        <a:p>
          <a:endParaRPr lang="en-IN"/>
        </a:p>
      </dgm:t>
    </dgm:pt>
    <dgm:pt modelId="{04AD9E23-B4A2-4F64-BB52-EABF4A322173}">
      <dgm:prSet phldrT="[Text]" custT="1"/>
      <dgm:spPr/>
      <dgm:t>
        <a:bodyPr/>
        <a:lstStyle/>
        <a:p>
          <a:r>
            <a:rPr lang="en-IN" sz="100" dirty="0">
              <a:solidFill>
                <a:schemeClr val="bg1">
                  <a:lumMod val="65000"/>
                  <a:lumOff val="35000"/>
                </a:schemeClr>
              </a:solidFill>
            </a:rPr>
            <a:t>.</a:t>
          </a:r>
        </a:p>
      </dgm:t>
    </dgm:pt>
    <dgm:pt modelId="{23A41126-A209-42EB-B073-67BE52F90A22}" type="parTrans" cxnId="{A93F9756-1B8D-4BED-BFF9-2881BFD6F269}">
      <dgm:prSet/>
      <dgm:spPr/>
      <dgm:t>
        <a:bodyPr/>
        <a:lstStyle/>
        <a:p>
          <a:endParaRPr lang="en-IN"/>
        </a:p>
      </dgm:t>
    </dgm:pt>
    <dgm:pt modelId="{29037C18-81A1-4ABD-AB8D-B713629E6ECD}" type="sibTrans" cxnId="{A93F9756-1B8D-4BED-BFF9-2881BFD6F269}">
      <dgm:prSet/>
      <dgm:spPr/>
      <dgm:t>
        <a:bodyPr/>
        <a:lstStyle/>
        <a:p>
          <a:endParaRPr lang="en-IN"/>
        </a:p>
      </dgm:t>
    </dgm:pt>
    <dgm:pt modelId="{8ADCA518-7783-480F-9649-5C18CCBB33BC}">
      <dgm:prSet phldrT="[Text]" custT="1"/>
      <dgm:spPr/>
      <dgm:t>
        <a:bodyPr/>
        <a:lstStyle/>
        <a:p>
          <a:r>
            <a:rPr lang="en-IN" sz="100" dirty="0">
              <a:solidFill>
                <a:schemeClr val="bg1">
                  <a:lumMod val="65000"/>
                  <a:lumOff val="35000"/>
                </a:schemeClr>
              </a:solidFill>
            </a:rPr>
            <a:t>.</a:t>
          </a:r>
        </a:p>
      </dgm:t>
    </dgm:pt>
    <dgm:pt modelId="{83AA3F10-962B-4058-AF72-01D47634F96D}" type="parTrans" cxnId="{2E89862A-B7E9-4579-AA44-72339BC4C66C}">
      <dgm:prSet/>
      <dgm:spPr/>
      <dgm:t>
        <a:bodyPr/>
        <a:lstStyle/>
        <a:p>
          <a:endParaRPr lang="en-IN"/>
        </a:p>
      </dgm:t>
    </dgm:pt>
    <dgm:pt modelId="{E9851525-CE4C-4AA3-8844-7446710BDF66}" type="sibTrans" cxnId="{2E89862A-B7E9-4579-AA44-72339BC4C66C}">
      <dgm:prSet/>
      <dgm:spPr/>
      <dgm:t>
        <a:bodyPr/>
        <a:lstStyle/>
        <a:p>
          <a:endParaRPr lang="en-IN"/>
        </a:p>
      </dgm:t>
    </dgm:pt>
    <dgm:pt modelId="{438683C4-AEB5-44E9-AEA6-0990285B2488}">
      <dgm:prSet phldrT="[Text]" custT="1"/>
      <dgm:spPr/>
      <dgm:t>
        <a:bodyPr/>
        <a:lstStyle/>
        <a:p>
          <a:r>
            <a:rPr lang="en-IN" sz="100" dirty="0">
              <a:solidFill>
                <a:schemeClr val="bg1">
                  <a:lumMod val="75000"/>
                  <a:lumOff val="25000"/>
                </a:schemeClr>
              </a:solidFill>
            </a:rPr>
            <a:t>.</a:t>
          </a:r>
        </a:p>
      </dgm:t>
    </dgm:pt>
    <dgm:pt modelId="{E17CD856-E5B3-4809-9B51-4460DF2703FC}" type="sibTrans" cxnId="{C39156CA-7E65-4975-A503-F3A0B09D89DA}">
      <dgm:prSet/>
      <dgm:spPr/>
      <dgm:t>
        <a:bodyPr/>
        <a:lstStyle/>
        <a:p>
          <a:endParaRPr lang="en-IN"/>
        </a:p>
      </dgm:t>
    </dgm:pt>
    <dgm:pt modelId="{8BB09BB2-FA32-4A9F-9D26-5906CF56ADC1}" type="parTrans" cxnId="{C39156CA-7E65-4975-A503-F3A0B09D89DA}">
      <dgm:prSet/>
      <dgm:spPr/>
      <dgm:t>
        <a:bodyPr/>
        <a:lstStyle/>
        <a:p>
          <a:endParaRPr lang="en-IN"/>
        </a:p>
      </dgm:t>
    </dgm:pt>
    <dgm:pt modelId="{587D8FEA-1EAC-47D2-A40F-26FA7C43835D}" type="pres">
      <dgm:prSet presAssocID="{B7B4D2ED-F164-491F-B688-AC58F2F989C6}" presName="Name0" presStyleCnt="0">
        <dgm:presLayoutVars>
          <dgm:dir/>
          <dgm:resizeHandles val="exact"/>
        </dgm:presLayoutVars>
      </dgm:prSet>
      <dgm:spPr/>
    </dgm:pt>
    <dgm:pt modelId="{ACC88F49-54F4-4D73-A3F1-066A9367679D}" type="pres">
      <dgm:prSet presAssocID="{438683C4-AEB5-44E9-AEA6-0990285B2488}" presName="compNode" presStyleCnt="0"/>
      <dgm:spPr/>
    </dgm:pt>
    <dgm:pt modelId="{67CD51F7-878D-44C4-BBDE-33DAC94942FC}" type="pres">
      <dgm:prSet presAssocID="{438683C4-AEB5-44E9-AEA6-0990285B2488}" presName="pictRect" presStyleLbl="node1" presStyleIdx="0" presStyleCnt="4" custLinFactNeighborX="-237"/>
      <dgm:spPr>
        <a:solidFill>
          <a:schemeClr val="accent2"/>
        </a:solidFill>
      </dgm:spPr>
    </dgm:pt>
    <dgm:pt modelId="{FD7090A0-D110-43A7-B01C-25CBBE58AA1E}" type="pres">
      <dgm:prSet presAssocID="{438683C4-AEB5-44E9-AEA6-0990285B2488}" presName="textRect" presStyleLbl="revTx" presStyleIdx="0" presStyleCnt="4" custLinFactNeighborX="-22675" custLinFactNeighborY="-8227">
        <dgm:presLayoutVars>
          <dgm:bulletEnabled val="1"/>
        </dgm:presLayoutVars>
      </dgm:prSet>
      <dgm:spPr/>
    </dgm:pt>
    <dgm:pt modelId="{0582491C-C29C-45E9-8994-6744F6799779}" type="pres">
      <dgm:prSet presAssocID="{E17CD856-E5B3-4809-9B51-4460DF2703FC}" presName="sibTrans" presStyleLbl="sibTrans2D1" presStyleIdx="0" presStyleCnt="0"/>
      <dgm:spPr/>
    </dgm:pt>
    <dgm:pt modelId="{BE897A75-4708-47F4-B964-7A8CD81BCC80}" type="pres">
      <dgm:prSet presAssocID="{FA51F892-AAA2-4078-8EFA-391643173302}" presName="compNode" presStyleCnt="0"/>
      <dgm:spPr/>
    </dgm:pt>
    <dgm:pt modelId="{3155F256-5B14-48DE-B869-4DC11C626BB3}" type="pres">
      <dgm:prSet presAssocID="{FA51F892-AAA2-4078-8EFA-391643173302}" presName="pictRect" presStyleLbl="node1" presStyleIdx="1" presStyleCnt="4"/>
      <dgm:spPr>
        <a:solidFill>
          <a:schemeClr val="accent2"/>
        </a:solidFill>
      </dgm:spPr>
    </dgm:pt>
    <dgm:pt modelId="{E04301D2-5383-4566-8089-1CC9D15DB449}" type="pres">
      <dgm:prSet presAssocID="{FA51F892-AAA2-4078-8EFA-391643173302}" presName="textRect" presStyleLbl="revTx" presStyleIdx="1" presStyleCnt="4">
        <dgm:presLayoutVars>
          <dgm:bulletEnabled val="1"/>
        </dgm:presLayoutVars>
      </dgm:prSet>
      <dgm:spPr/>
    </dgm:pt>
    <dgm:pt modelId="{74663465-B0D7-4150-80E6-C9ADC282DF96}" type="pres">
      <dgm:prSet presAssocID="{A9679E08-28A1-4846-B1AB-A6BBB1B25BE1}" presName="sibTrans" presStyleLbl="sibTrans2D1" presStyleIdx="0" presStyleCnt="0"/>
      <dgm:spPr/>
    </dgm:pt>
    <dgm:pt modelId="{1D996748-4C1B-488F-9C44-E34BEB9D880E}" type="pres">
      <dgm:prSet presAssocID="{04AD9E23-B4A2-4F64-BB52-EABF4A322173}" presName="compNode" presStyleCnt="0"/>
      <dgm:spPr/>
    </dgm:pt>
    <dgm:pt modelId="{84D79254-B1F3-4516-B158-6BAC481A2F60}" type="pres">
      <dgm:prSet presAssocID="{04AD9E23-B4A2-4F64-BB52-EABF4A322173}" presName="pictRect" presStyleLbl="node1" presStyleIdx="2" presStyleCnt="4" custLinFactNeighborX="228" custLinFactNeighborY="82"/>
      <dgm:spPr>
        <a:solidFill>
          <a:schemeClr val="accent2"/>
        </a:solidFill>
      </dgm:spPr>
    </dgm:pt>
    <dgm:pt modelId="{9AD983C9-FEA4-40C9-A4AF-696423C58629}" type="pres">
      <dgm:prSet presAssocID="{04AD9E23-B4A2-4F64-BB52-EABF4A322173}" presName="textRect" presStyleLbl="revTx" presStyleIdx="2" presStyleCnt="4">
        <dgm:presLayoutVars>
          <dgm:bulletEnabled val="1"/>
        </dgm:presLayoutVars>
      </dgm:prSet>
      <dgm:spPr/>
    </dgm:pt>
    <dgm:pt modelId="{B819D88E-A365-459A-B063-45FFC1F0DB8E}" type="pres">
      <dgm:prSet presAssocID="{29037C18-81A1-4ABD-AB8D-B713629E6ECD}" presName="sibTrans" presStyleLbl="sibTrans2D1" presStyleIdx="0" presStyleCnt="0"/>
      <dgm:spPr/>
    </dgm:pt>
    <dgm:pt modelId="{F09F19D4-A94F-461B-9B64-D8F7118BDDD7}" type="pres">
      <dgm:prSet presAssocID="{8ADCA518-7783-480F-9649-5C18CCBB33BC}" presName="compNode" presStyleCnt="0"/>
      <dgm:spPr/>
    </dgm:pt>
    <dgm:pt modelId="{3B8BACF4-809C-4B1F-A2DB-16502836A837}" type="pres">
      <dgm:prSet presAssocID="{8ADCA518-7783-480F-9649-5C18CCBB33BC}" presName="pictRect" presStyleLbl="node1" presStyleIdx="3" presStyleCnt="4"/>
      <dgm:spPr>
        <a:solidFill>
          <a:schemeClr val="accent2"/>
        </a:solidFill>
      </dgm:spPr>
    </dgm:pt>
    <dgm:pt modelId="{3E028AC3-C19F-44B3-B4B5-993531E96B62}" type="pres">
      <dgm:prSet presAssocID="{8ADCA518-7783-480F-9649-5C18CCBB33BC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6CE06011-6E83-4F4D-8FA3-9EB4E4110064}" type="presOf" srcId="{04AD9E23-B4A2-4F64-BB52-EABF4A322173}" destId="{9AD983C9-FEA4-40C9-A4AF-696423C58629}" srcOrd="0" destOrd="0" presId="urn:microsoft.com/office/officeart/2005/8/layout/pList1"/>
    <dgm:cxn modelId="{42DC421E-1758-4CF6-BC44-880754B8B6CE}" srcId="{B7B4D2ED-F164-491F-B688-AC58F2F989C6}" destId="{FA51F892-AAA2-4078-8EFA-391643173302}" srcOrd="1" destOrd="0" parTransId="{ABA58997-BC33-444C-B56A-F6AD2F5F159B}" sibTransId="{A9679E08-28A1-4846-B1AB-A6BBB1B25BE1}"/>
    <dgm:cxn modelId="{51399C1E-B10C-4580-91A0-3BC1B8089F15}" type="presOf" srcId="{29037C18-81A1-4ABD-AB8D-B713629E6ECD}" destId="{B819D88E-A365-459A-B063-45FFC1F0DB8E}" srcOrd="0" destOrd="0" presId="urn:microsoft.com/office/officeart/2005/8/layout/pList1"/>
    <dgm:cxn modelId="{2E89862A-B7E9-4579-AA44-72339BC4C66C}" srcId="{B7B4D2ED-F164-491F-B688-AC58F2F989C6}" destId="{8ADCA518-7783-480F-9649-5C18CCBB33BC}" srcOrd="3" destOrd="0" parTransId="{83AA3F10-962B-4058-AF72-01D47634F96D}" sibTransId="{E9851525-CE4C-4AA3-8844-7446710BDF66}"/>
    <dgm:cxn modelId="{81123732-0AF9-4F96-ABCC-2787231429FF}" type="presOf" srcId="{8ADCA518-7783-480F-9649-5C18CCBB33BC}" destId="{3E028AC3-C19F-44B3-B4B5-993531E96B62}" srcOrd="0" destOrd="0" presId="urn:microsoft.com/office/officeart/2005/8/layout/pList1"/>
    <dgm:cxn modelId="{4FA7D432-B9C4-42E9-8AB4-4F66F8C64A95}" type="presOf" srcId="{B7B4D2ED-F164-491F-B688-AC58F2F989C6}" destId="{587D8FEA-1EAC-47D2-A40F-26FA7C43835D}" srcOrd="0" destOrd="0" presId="urn:microsoft.com/office/officeart/2005/8/layout/pList1"/>
    <dgm:cxn modelId="{E3386039-8934-4DB2-894F-1AECC54EEE7F}" type="presOf" srcId="{438683C4-AEB5-44E9-AEA6-0990285B2488}" destId="{FD7090A0-D110-43A7-B01C-25CBBE58AA1E}" srcOrd="0" destOrd="0" presId="urn:microsoft.com/office/officeart/2005/8/layout/pList1"/>
    <dgm:cxn modelId="{29B71748-FA97-411F-AB9B-D8EA1005C9BE}" type="presOf" srcId="{FA51F892-AAA2-4078-8EFA-391643173302}" destId="{E04301D2-5383-4566-8089-1CC9D15DB449}" srcOrd="0" destOrd="0" presId="urn:microsoft.com/office/officeart/2005/8/layout/pList1"/>
    <dgm:cxn modelId="{A93F9756-1B8D-4BED-BFF9-2881BFD6F269}" srcId="{B7B4D2ED-F164-491F-B688-AC58F2F989C6}" destId="{04AD9E23-B4A2-4F64-BB52-EABF4A322173}" srcOrd="2" destOrd="0" parTransId="{23A41126-A209-42EB-B073-67BE52F90A22}" sibTransId="{29037C18-81A1-4ABD-AB8D-B713629E6ECD}"/>
    <dgm:cxn modelId="{0672DBAA-D3AD-40CF-98B3-500E56142DFE}" type="presOf" srcId="{E17CD856-E5B3-4809-9B51-4460DF2703FC}" destId="{0582491C-C29C-45E9-8994-6744F6799779}" srcOrd="0" destOrd="0" presId="urn:microsoft.com/office/officeart/2005/8/layout/pList1"/>
    <dgm:cxn modelId="{F03086B3-CDB9-490C-A895-8E5F54B80BE9}" type="presOf" srcId="{A9679E08-28A1-4846-B1AB-A6BBB1B25BE1}" destId="{74663465-B0D7-4150-80E6-C9ADC282DF96}" srcOrd="0" destOrd="0" presId="urn:microsoft.com/office/officeart/2005/8/layout/pList1"/>
    <dgm:cxn modelId="{C39156CA-7E65-4975-A503-F3A0B09D89DA}" srcId="{B7B4D2ED-F164-491F-B688-AC58F2F989C6}" destId="{438683C4-AEB5-44E9-AEA6-0990285B2488}" srcOrd="0" destOrd="0" parTransId="{8BB09BB2-FA32-4A9F-9D26-5906CF56ADC1}" sibTransId="{E17CD856-E5B3-4809-9B51-4460DF2703FC}"/>
    <dgm:cxn modelId="{FA9FC463-4964-4647-BCF8-A1AE9E966AED}" type="presParOf" srcId="{587D8FEA-1EAC-47D2-A40F-26FA7C43835D}" destId="{ACC88F49-54F4-4D73-A3F1-066A9367679D}" srcOrd="0" destOrd="0" presId="urn:microsoft.com/office/officeart/2005/8/layout/pList1"/>
    <dgm:cxn modelId="{F6981675-5DAC-4825-BE82-57C4924BECAE}" type="presParOf" srcId="{ACC88F49-54F4-4D73-A3F1-066A9367679D}" destId="{67CD51F7-878D-44C4-BBDE-33DAC94942FC}" srcOrd="0" destOrd="0" presId="urn:microsoft.com/office/officeart/2005/8/layout/pList1"/>
    <dgm:cxn modelId="{3F73E1AF-A64C-43BC-9012-6C77400ADF8D}" type="presParOf" srcId="{ACC88F49-54F4-4D73-A3F1-066A9367679D}" destId="{FD7090A0-D110-43A7-B01C-25CBBE58AA1E}" srcOrd="1" destOrd="0" presId="urn:microsoft.com/office/officeart/2005/8/layout/pList1"/>
    <dgm:cxn modelId="{00C26C72-85FB-4CB3-9AD5-8D3F55AC225C}" type="presParOf" srcId="{587D8FEA-1EAC-47D2-A40F-26FA7C43835D}" destId="{0582491C-C29C-45E9-8994-6744F6799779}" srcOrd="1" destOrd="0" presId="urn:microsoft.com/office/officeart/2005/8/layout/pList1"/>
    <dgm:cxn modelId="{23397B91-3FF7-4748-8AD7-550534CF1385}" type="presParOf" srcId="{587D8FEA-1EAC-47D2-A40F-26FA7C43835D}" destId="{BE897A75-4708-47F4-B964-7A8CD81BCC80}" srcOrd="2" destOrd="0" presId="urn:microsoft.com/office/officeart/2005/8/layout/pList1"/>
    <dgm:cxn modelId="{12A867A5-63B2-4428-AC6F-D94401ED11D5}" type="presParOf" srcId="{BE897A75-4708-47F4-B964-7A8CD81BCC80}" destId="{3155F256-5B14-48DE-B869-4DC11C626BB3}" srcOrd="0" destOrd="0" presId="urn:microsoft.com/office/officeart/2005/8/layout/pList1"/>
    <dgm:cxn modelId="{721BC30B-2DAA-4744-99DB-FFA71C8896AA}" type="presParOf" srcId="{BE897A75-4708-47F4-B964-7A8CD81BCC80}" destId="{E04301D2-5383-4566-8089-1CC9D15DB449}" srcOrd="1" destOrd="0" presId="urn:microsoft.com/office/officeart/2005/8/layout/pList1"/>
    <dgm:cxn modelId="{E0C02EAD-90D5-4D9A-A002-F27C696A6495}" type="presParOf" srcId="{587D8FEA-1EAC-47D2-A40F-26FA7C43835D}" destId="{74663465-B0D7-4150-80E6-C9ADC282DF96}" srcOrd="3" destOrd="0" presId="urn:microsoft.com/office/officeart/2005/8/layout/pList1"/>
    <dgm:cxn modelId="{F7C7C7A1-4070-4A16-981B-441734A3736D}" type="presParOf" srcId="{587D8FEA-1EAC-47D2-A40F-26FA7C43835D}" destId="{1D996748-4C1B-488F-9C44-E34BEB9D880E}" srcOrd="4" destOrd="0" presId="urn:microsoft.com/office/officeart/2005/8/layout/pList1"/>
    <dgm:cxn modelId="{4B14531C-759B-4DBE-A719-A25223C1C1EB}" type="presParOf" srcId="{1D996748-4C1B-488F-9C44-E34BEB9D880E}" destId="{84D79254-B1F3-4516-B158-6BAC481A2F60}" srcOrd="0" destOrd="0" presId="urn:microsoft.com/office/officeart/2005/8/layout/pList1"/>
    <dgm:cxn modelId="{B0FF3236-A1E1-4A4E-B164-E68BA10AE6AC}" type="presParOf" srcId="{1D996748-4C1B-488F-9C44-E34BEB9D880E}" destId="{9AD983C9-FEA4-40C9-A4AF-696423C58629}" srcOrd="1" destOrd="0" presId="urn:microsoft.com/office/officeart/2005/8/layout/pList1"/>
    <dgm:cxn modelId="{328E600E-CB0D-4915-BE82-DFE7317F8AE7}" type="presParOf" srcId="{587D8FEA-1EAC-47D2-A40F-26FA7C43835D}" destId="{B819D88E-A365-459A-B063-45FFC1F0DB8E}" srcOrd="5" destOrd="0" presId="urn:microsoft.com/office/officeart/2005/8/layout/pList1"/>
    <dgm:cxn modelId="{EA6DCE1A-4374-40F8-B0A0-455EED38BECA}" type="presParOf" srcId="{587D8FEA-1EAC-47D2-A40F-26FA7C43835D}" destId="{F09F19D4-A94F-461B-9B64-D8F7118BDDD7}" srcOrd="6" destOrd="0" presId="urn:microsoft.com/office/officeart/2005/8/layout/pList1"/>
    <dgm:cxn modelId="{E3F0619A-2D59-4EDC-AFD3-3D6296FEB60C}" type="presParOf" srcId="{F09F19D4-A94F-461B-9B64-D8F7118BDDD7}" destId="{3B8BACF4-809C-4B1F-A2DB-16502836A837}" srcOrd="0" destOrd="0" presId="urn:microsoft.com/office/officeart/2005/8/layout/pList1"/>
    <dgm:cxn modelId="{75596004-5B8D-442C-8606-D31E5DD33483}" type="presParOf" srcId="{F09F19D4-A94F-461B-9B64-D8F7118BDDD7}" destId="{3E028AC3-C19F-44B3-B4B5-993531E96B6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D51F7-878D-44C4-BBDE-33DAC94942FC}">
      <dsp:nvSpPr>
        <dsp:cNvPr id="0" name=""/>
        <dsp:cNvSpPr/>
      </dsp:nvSpPr>
      <dsp:spPr>
        <a:xfrm>
          <a:off x="0" y="882238"/>
          <a:ext cx="1997131" cy="1376023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090A0-D110-43A7-B01C-25CBBE58AA1E}">
      <dsp:nvSpPr>
        <dsp:cNvPr id="0" name=""/>
        <dsp:cNvSpPr/>
      </dsp:nvSpPr>
      <dsp:spPr>
        <a:xfrm>
          <a:off x="0" y="2197305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" tIns="7112" rIns="7112" bIns="0" numCol="1" spcCol="1270" anchor="t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" kern="1200" dirty="0">
              <a:solidFill>
                <a:schemeClr val="bg1">
                  <a:lumMod val="75000"/>
                  <a:lumOff val="25000"/>
                </a:schemeClr>
              </a:solidFill>
            </a:rPr>
            <a:t>.</a:t>
          </a:r>
        </a:p>
      </dsp:txBody>
      <dsp:txXfrm>
        <a:off x="0" y="2197305"/>
        <a:ext cx="1997131" cy="740935"/>
      </dsp:txXfrm>
    </dsp:sp>
    <dsp:sp modelId="{3155F256-5B14-48DE-B869-4DC11C626BB3}">
      <dsp:nvSpPr>
        <dsp:cNvPr id="0" name=""/>
        <dsp:cNvSpPr/>
      </dsp:nvSpPr>
      <dsp:spPr>
        <a:xfrm>
          <a:off x="2201125" y="882238"/>
          <a:ext cx="1997131" cy="1376023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301D2-5383-4566-8089-1CC9D15DB449}">
      <dsp:nvSpPr>
        <dsp:cNvPr id="0" name=""/>
        <dsp:cNvSpPr/>
      </dsp:nvSpPr>
      <dsp:spPr>
        <a:xfrm>
          <a:off x="2201125" y="2258262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" tIns="7112" rIns="7112" bIns="0" numCol="1" spcCol="1270" anchor="t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" kern="1200" dirty="0">
              <a:solidFill>
                <a:schemeClr val="bg1">
                  <a:lumMod val="75000"/>
                  <a:lumOff val="25000"/>
                </a:schemeClr>
              </a:solidFill>
            </a:rPr>
            <a:t>.</a:t>
          </a:r>
        </a:p>
      </dsp:txBody>
      <dsp:txXfrm>
        <a:off x="2201125" y="2258262"/>
        <a:ext cx="1997131" cy="740935"/>
      </dsp:txXfrm>
    </dsp:sp>
    <dsp:sp modelId="{84D79254-B1F3-4516-B158-6BAC481A2F60}">
      <dsp:nvSpPr>
        <dsp:cNvPr id="0" name=""/>
        <dsp:cNvSpPr/>
      </dsp:nvSpPr>
      <dsp:spPr>
        <a:xfrm>
          <a:off x="4402608" y="883366"/>
          <a:ext cx="1997131" cy="1376023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983C9-FEA4-40C9-A4AF-696423C58629}">
      <dsp:nvSpPr>
        <dsp:cNvPr id="0" name=""/>
        <dsp:cNvSpPr/>
      </dsp:nvSpPr>
      <dsp:spPr>
        <a:xfrm>
          <a:off x="4398054" y="2258262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" tIns="7112" rIns="7112" bIns="0" numCol="1" spcCol="1270" anchor="t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" kern="1200" dirty="0">
              <a:solidFill>
                <a:schemeClr val="bg1">
                  <a:lumMod val="65000"/>
                  <a:lumOff val="35000"/>
                </a:schemeClr>
              </a:solidFill>
            </a:rPr>
            <a:t>.</a:t>
          </a:r>
        </a:p>
      </dsp:txBody>
      <dsp:txXfrm>
        <a:off x="4398054" y="2258262"/>
        <a:ext cx="1997131" cy="740935"/>
      </dsp:txXfrm>
    </dsp:sp>
    <dsp:sp modelId="{3B8BACF4-809C-4B1F-A2DB-16502836A837}">
      <dsp:nvSpPr>
        <dsp:cNvPr id="0" name=""/>
        <dsp:cNvSpPr/>
      </dsp:nvSpPr>
      <dsp:spPr>
        <a:xfrm>
          <a:off x="6594983" y="882238"/>
          <a:ext cx="1997131" cy="1376023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28AC3-C19F-44B3-B4B5-993531E96B62}">
      <dsp:nvSpPr>
        <dsp:cNvPr id="0" name=""/>
        <dsp:cNvSpPr/>
      </dsp:nvSpPr>
      <dsp:spPr>
        <a:xfrm>
          <a:off x="6594983" y="2258262"/>
          <a:ext cx="1997131" cy="74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" tIns="7112" rIns="7112" bIns="0" numCol="1" spcCol="1270" anchor="t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" kern="1200" dirty="0">
              <a:solidFill>
                <a:schemeClr val="bg1">
                  <a:lumMod val="65000"/>
                  <a:lumOff val="35000"/>
                </a:schemeClr>
              </a:solidFill>
            </a:rPr>
            <a:t>.</a:t>
          </a:r>
        </a:p>
      </dsp:txBody>
      <dsp:txXfrm>
        <a:off x="6594983" y="2258262"/>
        <a:ext cx="1997131" cy="740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8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8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265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49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59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5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0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0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49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6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9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8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DF11-FE72-4702-9084-E6110BE881C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AC6013-49AE-481A-A768-714E5355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30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hcube-harshit0571.vercel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CEBE-C113-4359-82D8-88EB8A16C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sz="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BC3C4-0F69-48BF-B3B8-79F23E03B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5E79E-B89D-4106-B622-6A5CBC250197}"/>
              </a:ext>
            </a:extLst>
          </p:cNvPr>
          <p:cNvSpPr txBox="1"/>
          <p:nvPr/>
        </p:nvSpPr>
        <p:spPr>
          <a:xfrm>
            <a:off x="1507067" y="4599282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to:</a:t>
            </a:r>
          </a:p>
          <a:p>
            <a:endParaRPr lang="en-IN" dirty="0"/>
          </a:p>
          <a:p>
            <a:r>
              <a:rPr lang="en-IN" dirty="0"/>
              <a:t>The Great India</a:t>
            </a:r>
          </a:p>
          <a:p>
            <a:r>
              <a:rPr lang="en-IN" dirty="0"/>
              <a:t>Hackathon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EC6C5-524F-46D1-B51E-5CE6AF9FF667}"/>
              </a:ext>
            </a:extLst>
          </p:cNvPr>
          <p:cNvSpPr txBox="1"/>
          <p:nvPr/>
        </p:nvSpPr>
        <p:spPr>
          <a:xfrm>
            <a:off x="7620000" y="4599282"/>
            <a:ext cx="165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</a:t>
            </a:r>
          </a:p>
          <a:p>
            <a:endParaRPr lang="en-IN" dirty="0"/>
          </a:p>
          <a:p>
            <a:r>
              <a:rPr lang="en-IN" dirty="0" err="1"/>
              <a:t>GHcube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455DB-25FD-47C9-8F66-72724E96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13" y="2562094"/>
            <a:ext cx="3261953" cy="7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5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344E52-5A60-4413-8D14-E6D88496C55F}"/>
              </a:ext>
            </a:extLst>
          </p:cNvPr>
          <p:cNvSpPr/>
          <p:nvPr/>
        </p:nvSpPr>
        <p:spPr>
          <a:xfrm>
            <a:off x="2971566" y="2577737"/>
            <a:ext cx="46571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22363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A65DCF-D9B8-4AE4-8E3F-258EDDA0E874}"/>
              </a:ext>
            </a:extLst>
          </p:cNvPr>
          <p:cNvSpPr txBox="1"/>
          <p:nvPr/>
        </p:nvSpPr>
        <p:spPr>
          <a:xfrm>
            <a:off x="1634066" y="2616200"/>
            <a:ext cx="7205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Every next level of life demands an update,</a:t>
            </a:r>
          </a:p>
          <a:p>
            <a:pPr algn="ctr"/>
            <a:r>
              <a:rPr lang="en-IN" sz="2400" b="1" dirty="0"/>
              <a:t>and</a:t>
            </a:r>
          </a:p>
          <a:p>
            <a:pPr algn="ctr"/>
            <a:r>
              <a:rPr lang="en-IN" sz="2400" b="1" dirty="0"/>
              <a:t>Health is an important part of life!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560B3-6CCF-43F6-99D2-D57CFC23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509" y="6406312"/>
            <a:ext cx="1210491" cy="4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5FB5-9BE8-423C-89B7-E1C15624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INDIA -</a:t>
            </a:r>
            <a:br>
              <a:rPr lang="en-IN" dirty="0"/>
            </a:br>
            <a:r>
              <a:rPr lang="en-IN" dirty="0"/>
              <a:t>lagging behind in medical services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849C352-D93D-4B54-BDF9-EDB13F67B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0392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5C19C0-D5CF-4188-AB6B-255CE1A9FFE9}"/>
              </a:ext>
            </a:extLst>
          </p:cNvPr>
          <p:cNvSpPr txBox="1"/>
          <p:nvPr/>
        </p:nvSpPr>
        <p:spPr>
          <a:xfrm>
            <a:off x="3111765" y="3430588"/>
            <a:ext cx="155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Unmanageable</a:t>
            </a:r>
          </a:p>
          <a:p>
            <a:pPr algn="ctr"/>
            <a:r>
              <a:rPr lang="en-IN" sz="1400" dirty="0"/>
              <a:t>Population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8C54C-40FC-4A4B-A6D6-4E1D6ED6FC77}"/>
              </a:ext>
            </a:extLst>
          </p:cNvPr>
          <p:cNvSpPr txBox="1"/>
          <p:nvPr/>
        </p:nvSpPr>
        <p:spPr>
          <a:xfrm>
            <a:off x="925381" y="3321278"/>
            <a:ext cx="154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Lack of awareness about doctors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752E6-6FF5-430E-827D-762E92751D44}"/>
              </a:ext>
            </a:extLst>
          </p:cNvPr>
          <p:cNvSpPr txBox="1"/>
          <p:nvPr/>
        </p:nvSpPr>
        <p:spPr>
          <a:xfrm>
            <a:off x="7501467" y="3429000"/>
            <a:ext cx="15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“High fees &amp; charges” myth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66BA10-98EC-4C3D-A216-B4AC12DE50DC}"/>
              </a:ext>
            </a:extLst>
          </p:cNvPr>
          <p:cNvSpPr txBox="1"/>
          <p:nvPr/>
        </p:nvSpPr>
        <p:spPr>
          <a:xfrm>
            <a:off x="5397500" y="3429000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Wastage of Time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35355-277A-4ADE-8BB0-FD2BD8A0B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1509" y="6406312"/>
            <a:ext cx="1210491" cy="4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2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6233-124B-4CA4-B05F-D16FBDA7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Nearby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1EFB-274B-4343-822F-12FD1D26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be able to know nearby hospitals through search and map.</a:t>
            </a:r>
          </a:p>
          <a:p>
            <a:r>
              <a:rPr lang="en-IN" dirty="0"/>
              <a:t>We will be able to know details of specialized doctors of those hospitals.</a:t>
            </a:r>
          </a:p>
          <a:p>
            <a:r>
              <a:rPr lang="en-IN" dirty="0"/>
              <a:t>We will be able to know their industry experience.</a:t>
            </a:r>
          </a:p>
          <a:p>
            <a:r>
              <a:rPr lang="en-IN" dirty="0"/>
              <a:t>We will be able to know the charges of that doctor.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3FCF9-C445-45FE-80C8-8FDE2C6E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509" y="6406312"/>
            <a:ext cx="1210491" cy="4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8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987C-4043-4840-8260-AAE0162D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Booking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3447-1315-4934-930C-3A0C5357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select the date and time of our choice from doctor’s available dates.</a:t>
            </a:r>
          </a:p>
          <a:p>
            <a:r>
              <a:rPr lang="en-IN" dirty="0"/>
              <a:t>It can control “unmanageable population load” at one time.</a:t>
            </a:r>
          </a:p>
          <a:p>
            <a:r>
              <a:rPr lang="en-IN" dirty="0"/>
              <a:t>It will prevent the wastage of time of patient and wastage of resources of hospital.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F9F28-4792-47EA-992C-2AAF6BBD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509" y="6406312"/>
            <a:ext cx="1210491" cy="4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0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542F-E378-4884-A50E-5BEF046C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CBB7-837D-4D81-9A19-4B6BB58C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got solutions to our problems but in this tech era, where we have got the choice to choose every second thing, then why to keep medical service away ?</a:t>
            </a:r>
          </a:p>
          <a:p>
            <a:endParaRPr lang="en-IN" dirty="0"/>
          </a:p>
          <a:p>
            <a:r>
              <a:rPr lang="en-IN" i="1" dirty="0"/>
              <a:t>We Get the Choice to choose </a:t>
            </a:r>
            <a:r>
              <a:rPr lang="en-US" i="1" dirty="0"/>
              <a:t>to choose the doctor which suits your health &amp; wealth condition perfectly.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2AA4D-C14F-43FD-BD94-FBCA6E23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509" y="6406312"/>
            <a:ext cx="1210491" cy="4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3104-C92A-46AF-A337-177C55D5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79F2-E4DE-45A2-9072-FB0BC6FF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24 hours available hospital</a:t>
            </a:r>
          </a:p>
          <a:p>
            <a:r>
              <a:rPr lang="en-IN" dirty="0"/>
              <a:t>Search Doctors </a:t>
            </a:r>
            <a:r>
              <a:rPr lang="en-IN"/>
              <a:t>by Specialization </a:t>
            </a:r>
          </a:p>
        </p:txBody>
      </p:sp>
    </p:spTree>
    <p:extLst>
      <p:ext uri="{BB962C8B-B14F-4D97-AF65-F5344CB8AC3E}">
        <p14:creationId xmlns:p14="http://schemas.microsoft.com/office/powerpoint/2010/main" val="236635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F846-74AB-4075-8968-A1423132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52B3-813C-4D2D-BBF6-2EDD7BEE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be adding more features in future like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Lab Test at Home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Donate / Request Blood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Ordering medicine online and more </a:t>
            </a:r>
          </a:p>
          <a:p>
            <a:pPr marL="0" indent="0">
              <a:buNone/>
            </a:pPr>
            <a:endParaRPr lang="en-IN" dirty="0"/>
          </a:p>
          <a:p>
            <a:pPr marL="400050" indent="-400050">
              <a:buFont typeface="+mj-lt"/>
              <a:buAutoNum type="romanLcPeriod"/>
            </a:pPr>
            <a:endParaRPr lang="en-IN" dirty="0"/>
          </a:p>
          <a:p>
            <a:pPr marL="400050" indent="-400050">
              <a:buFont typeface="+mj-lt"/>
              <a:buAutoNum type="romanL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B2364-75A4-46B9-9830-6BFF85F6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509" y="6406312"/>
            <a:ext cx="1210491" cy="4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3E92-2956-4FE9-845B-D76A2767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Visit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410F-B7EE-4176-A082-F888BB02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https://ghcube-harshit0571.vercel.app/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599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714</TotalTime>
  <Words>254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INDIA - lagging behind in medical services</vt:lpstr>
      <vt:lpstr>Nearby Hospitals</vt:lpstr>
      <vt:lpstr>Booking Slots</vt:lpstr>
      <vt:lpstr>Best Feature</vt:lpstr>
      <vt:lpstr>Salient Features</vt:lpstr>
      <vt:lpstr>Vision</vt:lpstr>
      <vt:lpstr>Visit the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Geetanshu Kalra</dc:creator>
  <cp:lastModifiedBy>Geetanshu Kalra</cp:lastModifiedBy>
  <cp:revision>15</cp:revision>
  <dcterms:created xsi:type="dcterms:W3CDTF">2022-04-22T15:21:48Z</dcterms:created>
  <dcterms:modified xsi:type="dcterms:W3CDTF">2022-04-23T06:34:10Z</dcterms:modified>
</cp:coreProperties>
</file>