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" roundtripDataSignature="AMtx7mhZ4YnUgx694m+izY1gf8ha8uIe5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427b3b6a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11427b3b6a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427b3b6ac_0_4"/>
          <p:cNvSpPr txBox="1">
            <a:spLocks noGrp="1"/>
          </p:cNvSpPr>
          <p:nvPr>
            <p:ph type="ctrTitle"/>
          </p:nvPr>
        </p:nvSpPr>
        <p:spPr>
          <a:xfrm>
            <a:off x="1317950" y="338278"/>
            <a:ext cx="91440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3"/>
              <a:buFont typeface="Calibri"/>
              <a:buNone/>
            </a:pPr>
            <a:r>
              <a:rPr lang="en-US" b="1" u="sng" dirty="0">
                <a:solidFill>
                  <a:schemeClr val="accent5">
                    <a:lumMod val="75000"/>
                  </a:schemeClr>
                </a:solidFill>
              </a:rPr>
              <a:t>Diabetes Analysis Dashboard</a:t>
            </a:r>
            <a:endParaRPr sz="1800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1" name="Google Shape;91;g11427b3b6ac_0_4"/>
          <p:cNvSpPr txBox="1">
            <a:spLocks noGrp="1"/>
          </p:cNvSpPr>
          <p:nvPr>
            <p:ph type="subTitle" idx="1"/>
          </p:nvPr>
        </p:nvSpPr>
        <p:spPr>
          <a:xfrm>
            <a:off x="270456" y="1442435"/>
            <a:ext cx="11771400" cy="51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5334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Data was collected from National Institute of Diabetes and Digestive and Kidney Diseases</a:t>
            </a:r>
            <a:endParaRPr dirty="0"/>
          </a:p>
          <a:p>
            <a:pPr marL="533400" indent="-4572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Pie Chart for Diabetic and Non-Diabetic</a:t>
            </a:r>
          </a:p>
          <a:p>
            <a:pPr marL="533400" indent="-4572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Bubble Chart of Age  where bin = 5, </a:t>
            </a:r>
          </a:p>
          <a:p>
            <a:pPr marL="5334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Dashboard contains Histogram, variable and bin can be selected and filtered out.</a:t>
            </a:r>
            <a:endParaRPr dirty="0"/>
          </a:p>
          <a:p>
            <a:pPr marL="5334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Scatter Chart which has single trend line to give the details regarding positive or negative correlation</a:t>
            </a:r>
          </a:p>
          <a:p>
            <a:pPr marL="5334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Correlation matrix Heatmap also provides the details regarding the different features.</a:t>
            </a:r>
            <a:endParaRPr dirty="0"/>
          </a:p>
          <a:p>
            <a:pPr marL="76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en-US" b="1" dirty="0"/>
              <a:t>Link : </a:t>
            </a:r>
            <a:r>
              <a:rPr lang="en-US" u="sng" dirty="0">
                <a:solidFill>
                  <a:schemeClr val="hlink"/>
                </a:solidFill>
              </a:rPr>
              <a:t>https://public.tableau.com/app/profile/harshit4195/viz/Healthcarecapstonereport/DiabetesAnalysis?publish=yes</a:t>
            </a:r>
            <a:endParaRPr lang="en-US" dirty="0"/>
          </a:p>
          <a:p>
            <a:pPr marL="5334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2386A32-1041-451F-A0E8-C23A80F68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3285"/>
            <a:ext cx="12192000" cy="653142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98</Words>
  <Application>Microsoft Office PowerPoint</Application>
  <PresentationFormat>Widescreen</PresentationFormat>
  <Paragraphs>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Diabetes Analysis Dashboard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Important Links</dc:title>
  <dc:creator>Narahari</dc:creator>
  <cp:lastModifiedBy>Harshit Sanchania</cp:lastModifiedBy>
  <cp:revision>5</cp:revision>
  <dcterms:created xsi:type="dcterms:W3CDTF">2020-05-25T14:14:13Z</dcterms:created>
  <dcterms:modified xsi:type="dcterms:W3CDTF">2022-03-14T06:00:46Z</dcterms:modified>
</cp:coreProperties>
</file>