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ADE4-4393-4FF6-98C6-8AFEEAA8052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D17C0-2BA9-4A7F-B6C4-5DFDDD540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8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EA0D-2C1B-6FF2-15F8-393D8C69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8F877-5CCD-D1E8-8255-3A29D794C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3823-1DF1-ECEE-8501-DC8B1E1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B1C9-E58D-E219-83D0-F1307F0D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AEAE-3BB6-E8C2-8C66-D5704EB6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FFB2-1C91-1832-9950-8A5CEAF3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296A0-54A8-126A-3CD3-4A0110210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AD5D-01C5-28AE-8683-C1EDA949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A170-6309-D1D9-D4C3-A55AAE6C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1947-EAB2-A6EA-FF5A-B9830197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5B40B-0285-60C4-F318-4A1C6526A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1FF77-8701-7063-23A1-D119CCF1F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F63F-87B7-BC55-3BAE-8F465252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1165-E319-4036-E53E-07A14EA6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FAEA-F894-2DE9-8651-8AE16C1C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FF44-0556-7057-8574-F629AD2E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79F8-B0A8-0CEC-10E3-E544A187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D223A-8A66-016B-BEAF-CF00C693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95CF-C269-ADB5-FD5F-A6115EEC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D4ED0-F2F1-67E6-8A99-0659EDE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0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BC2D-9B68-4A52-5FA4-AF5107FA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2403-AF9B-5372-472D-7346FCD6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BC5-9E8E-353C-6E42-16ED8D64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CBA3-B7CB-6D01-5750-A53009BC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08B9-7742-F681-6037-86A934EA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8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6734-7BCA-FD42-646F-91DEBE66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CEC0-89B7-3CF5-5208-3B312A85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2B49-03E0-9F35-C9C9-C8514F069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D5BDC-14EA-063C-5C52-0640EF5F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4BD37-C63F-F07F-9834-370B4910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DF140-F290-7075-1F83-F2BC3EE9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1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6107-703B-D6CC-3C58-4D448D5C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C386F-1CF4-82A1-539C-0D224ECF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FE7D3-8C71-DB29-3AE6-916180D72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69780-956A-09A7-5903-5DC414A6B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71CA9-9296-548C-B679-DB299A0A6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5AEE1-9E1B-D4B5-31D9-3E25C2D2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4C290-8377-1D1E-C956-37E10BE3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74C53-4D6B-101B-BB73-8D0FBC27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2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1BA4-BAAD-9B55-F350-EA471637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4917D-7D94-2235-C911-1FF10574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DFB9A-275F-F93C-BA63-A2AD0192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E4F2-51FE-8C27-F81B-F32DD362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28DF7-BB18-6757-6882-6C58F78A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299BD-4444-F796-2273-CEA4771C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85203-6F82-0C38-80C5-DAA7EDCD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0BF2-DDAC-8646-CC1B-76F02AB3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28F0-AB65-100B-12E8-AE1639D2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93A27-FE9E-3F8A-9FC3-F728B658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06BB-8652-B226-A895-5DF26784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2D62-6C67-1DE0-94E4-1F458E6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96398-7966-54EE-0E83-010F0F23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280-C34A-A29F-B735-94EE6D42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12AC1-DBC2-8693-3B76-4613E2F0A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4E1C1-8DCE-4908-927E-165BA5D2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F6E67-B781-A7D2-6B6E-5240A0AF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62E1-B7A1-FB6C-2364-B357361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3DA-B2E7-3949-2C06-6B3BBD20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9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4A082-5B5E-AAFB-C4B2-DFF07B72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BA3D-B274-0139-55A1-C96C9129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35DF-C54B-52A3-16AA-A6826D366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A4AD6-F2A8-455B-B677-EA24676DD7F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9165-5C9E-EF9C-5BF1-28B8A60A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24420-7FB8-15D3-00F0-35A05593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DD562-E480-4F74-ABC1-E0202211B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8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quibbleai.io/" TargetMode="External"/><Relationship Id="rId7" Type="http://schemas.openxmlformats.org/officeDocument/2006/relationships/hyperlink" Target="https://www.linkedin.com/in/fadedriflem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jitin-doriya/" TargetMode="External"/><Relationship Id="rId5" Type="http://schemas.openxmlformats.org/officeDocument/2006/relationships/hyperlink" Target="https://www.linkedin.com/in/ashish-garg-758a871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350967" y="147267"/>
            <a:ext cx="11696400" cy="5335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867">
                <a:solidFill>
                  <a:srgbClr val="1C2B33"/>
                </a:solidFill>
                <a:latin typeface="Questrial"/>
                <a:ea typeface="Questrial"/>
                <a:cs typeface="Questrial"/>
                <a:sym typeface="Questrial"/>
              </a:rPr>
              <a:t>Backed by a strong team with diverse backgrounds</a:t>
            </a:r>
            <a:endParaRPr sz="1867" b="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4132992" y="3617267"/>
            <a:ext cx="352400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endParaRPr sz="1333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880023" y="3672390"/>
            <a:ext cx="381840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endParaRPr sz="1333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493664" y="3640177"/>
            <a:ext cx="330160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endParaRPr sz="1333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10453997" y="6268467"/>
            <a:ext cx="1738000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Quibble AI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6" descr="Quibble AI Log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9845" y="6268467"/>
            <a:ext cx="585759" cy="5315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6"/>
          <p:cNvGraphicFramePr/>
          <p:nvPr/>
        </p:nvGraphicFramePr>
        <p:xfrm>
          <a:off x="528800" y="919701"/>
          <a:ext cx="10732401" cy="5508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8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Ashish Garg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Jitin Doriya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Shivam Uttam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1C2B33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 founder &amp; CEO | 24+ years of expertise in enterprise software development, global team management, and strategic leadership. Formerly at Oracle, Emerson, and QiO Technologies, driving growth and innovation.</a:t>
                      </a:r>
                      <a:endParaRPr sz="13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1C2B33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 Founder/CTO with a unique blend of technical expertise (AI/ML, cloud, AWS) and entrepreneurial spirit. IIT-BHU grad (2012) with 12+ years of software development experience</a:t>
                      </a:r>
                      <a:endParaRPr sz="130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Previous companies: CTO( Chikitsa), Engineering Manager (Peak AI)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1C2B33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 founder &amp; Full-Stack Expert | Driving Quibble AI's tech vision. Background in Computer Science, business development, and project management. Skilled in Nodejs, ReactJs, WebSocket, Open AI, and Prompt Engineering.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 u="sng" dirty="0">
                          <a:solidFill>
                            <a:schemeClr val="accent5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300" u="sng">
                          <a:solidFill>
                            <a:schemeClr val="accent5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 dirty="0">
                          <a:solidFill>
                            <a:schemeClr val="accent5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4" name="Google Shape;114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6288" y="1437921"/>
            <a:ext cx="2336333" cy="14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21172" y="1452964"/>
            <a:ext cx="1747672" cy="13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06342" y="1443797"/>
            <a:ext cx="1747673" cy="146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146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Questrial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Garg</dc:creator>
  <cp:lastModifiedBy>Ashish Garg</cp:lastModifiedBy>
  <cp:revision>1</cp:revision>
  <dcterms:created xsi:type="dcterms:W3CDTF">2025-03-03T14:32:00Z</dcterms:created>
  <dcterms:modified xsi:type="dcterms:W3CDTF">2025-03-03T14:34:37Z</dcterms:modified>
</cp:coreProperties>
</file>