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7" r:id="rId2"/>
    <p:sldId id="267" r:id="rId3"/>
    <p:sldId id="273" r:id="rId4"/>
    <p:sldId id="274" r:id="rId5"/>
    <p:sldId id="275" r:id="rId6"/>
    <p:sldId id="277" r:id="rId7"/>
    <p:sldId id="276" r:id="rId8"/>
    <p:sldId id="263" r:id="rId9"/>
    <p:sldId id="278" r:id="rId10"/>
    <p:sldId id="279" r:id="rId11"/>
    <p:sldId id="281" r:id="rId12"/>
    <p:sldId id="280" r:id="rId13"/>
    <p:sldId id="282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CDD9"/>
    <a:srgbClr val="30353F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14/07/2024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61291" y="3444079"/>
            <a:ext cx="8869415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Money Laundering Classification</a:t>
            </a:r>
          </a:p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-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Harshit Singh </a:t>
            </a:r>
            <a:endParaRPr 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Oval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 descr="This image is an icon of three human beings and a clock."/>
          <p:cNvGrpSpPr/>
          <p:nvPr/>
        </p:nvGrpSpPr>
        <p:grpSpPr>
          <a:xfrm>
            <a:off x="768329" y="2230384"/>
            <a:ext cx="297913" cy="297912"/>
            <a:chOff x="3613150" y="3706813"/>
            <a:chExt cx="420688" cy="420687"/>
          </a:xfrm>
        </p:grpSpPr>
        <p:sp>
          <p:nvSpPr>
            <p:cNvPr id="112" name="Freeform 10"/>
            <p:cNvSpPr>
              <a:spLocks noEditPoints="1"/>
            </p:cNvSpPr>
            <p:nvPr/>
          </p:nvSpPr>
          <p:spPr bwMode="auto">
            <a:xfrm>
              <a:off x="3613150" y="3930650"/>
              <a:ext cx="420688" cy="196850"/>
            </a:xfrm>
            <a:custGeom>
              <a:avLst/>
              <a:gdLst>
                <a:gd name="T0" fmla="*/ 1823 w 2048"/>
                <a:gd name="T1" fmla="*/ 528 h 960"/>
                <a:gd name="T2" fmla="*/ 1928 w 2048"/>
                <a:gd name="T3" fmla="*/ 300 h 960"/>
                <a:gd name="T4" fmla="*/ 1628 w 2048"/>
                <a:gd name="T5" fmla="*/ 0 h 960"/>
                <a:gd name="T6" fmla="*/ 1324 w 2048"/>
                <a:gd name="T7" fmla="*/ 300 h 960"/>
                <a:gd name="T8" fmla="*/ 1432 w 2048"/>
                <a:gd name="T9" fmla="*/ 528 h 960"/>
                <a:gd name="T10" fmla="*/ 1324 w 2048"/>
                <a:gd name="T11" fmla="*/ 606 h 960"/>
                <a:gd name="T12" fmla="*/ 1219 w 2048"/>
                <a:gd name="T13" fmla="*/ 528 h 960"/>
                <a:gd name="T14" fmla="*/ 1324 w 2048"/>
                <a:gd name="T15" fmla="*/ 300 h 960"/>
                <a:gd name="T16" fmla="*/ 1024 w 2048"/>
                <a:gd name="T17" fmla="*/ 0 h 960"/>
                <a:gd name="T18" fmla="*/ 724 w 2048"/>
                <a:gd name="T19" fmla="*/ 300 h 960"/>
                <a:gd name="T20" fmla="*/ 829 w 2048"/>
                <a:gd name="T21" fmla="*/ 528 h 960"/>
                <a:gd name="T22" fmla="*/ 724 w 2048"/>
                <a:gd name="T23" fmla="*/ 606 h 960"/>
                <a:gd name="T24" fmla="*/ 619 w 2048"/>
                <a:gd name="T25" fmla="*/ 528 h 960"/>
                <a:gd name="T26" fmla="*/ 724 w 2048"/>
                <a:gd name="T27" fmla="*/ 300 h 960"/>
                <a:gd name="T28" fmla="*/ 424 w 2048"/>
                <a:gd name="T29" fmla="*/ 0 h 960"/>
                <a:gd name="T30" fmla="*/ 124 w 2048"/>
                <a:gd name="T31" fmla="*/ 300 h 960"/>
                <a:gd name="T32" fmla="*/ 229 w 2048"/>
                <a:gd name="T33" fmla="*/ 527 h 960"/>
                <a:gd name="T34" fmla="*/ 0 w 2048"/>
                <a:gd name="T35" fmla="*/ 900 h 960"/>
                <a:gd name="T36" fmla="*/ 60 w 2048"/>
                <a:gd name="T37" fmla="*/ 960 h 960"/>
                <a:gd name="T38" fmla="*/ 1988 w 2048"/>
                <a:gd name="T39" fmla="*/ 960 h 960"/>
                <a:gd name="T40" fmla="*/ 2048 w 2048"/>
                <a:gd name="T41" fmla="*/ 900 h 960"/>
                <a:gd name="T42" fmla="*/ 1823 w 2048"/>
                <a:gd name="T43" fmla="*/ 528 h 960"/>
                <a:gd name="T44" fmla="*/ 424 w 2048"/>
                <a:gd name="T45" fmla="*/ 120 h 960"/>
                <a:gd name="T46" fmla="*/ 604 w 2048"/>
                <a:gd name="T47" fmla="*/ 300 h 960"/>
                <a:gd name="T48" fmla="*/ 424 w 2048"/>
                <a:gd name="T49" fmla="*/ 480 h 960"/>
                <a:gd name="T50" fmla="*/ 244 w 2048"/>
                <a:gd name="T51" fmla="*/ 300 h 960"/>
                <a:gd name="T52" fmla="*/ 424 w 2048"/>
                <a:gd name="T53" fmla="*/ 120 h 960"/>
                <a:gd name="T54" fmla="*/ 608 w 2048"/>
                <a:gd name="T55" fmla="*/ 840 h 960"/>
                <a:gd name="T56" fmla="*/ 126 w 2048"/>
                <a:gd name="T57" fmla="*/ 840 h 960"/>
                <a:gd name="T58" fmla="*/ 424 w 2048"/>
                <a:gd name="T59" fmla="*/ 600 h 960"/>
                <a:gd name="T60" fmla="*/ 652 w 2048"/>
                <a:gd name="T61" fmla="*/ 705 h 960"/>
                <a:gd name="T62" fmla="*/ 608 w 2048"/>
                <a:gd name="T63" fmla="*/ 840 h 960"/>
                <a:gd name="T64" fmla="*/ 1024 w 2048"/>
                <a:gd name="T65" fmla="*/ 120 h 960"/>
                <a:gd name="T66" fmla="*/ 1204 w 2048"/>
                <a:gd name="T67" fmla="*/ 300 h 960"/>
                <a:gd name="T68" fmla="*/ 1024 w 2048"/>
                <a:gd name="T69" fmla="*/ 480 h 960"/>
                <a:gd name="T70" fmla="*/ 844 w 2048"/>
                <a:gd name="T71" fmla="*/ 300 h 960"/>
                <a:gd name="T72" fmla="*/ 1024 w 2048"/>
                <a:gd name="T73" fmla="*/ 120 h 960"/>
                <a:gd name="T74" fmla="*/ 730 w 2048"/>
                <a:gd name="T75" fmla="*/ 840 h 960"/>
                <a:gd name="T76" fmla="*/ 1024 w 2048"/>
                <a:gd name="T77" fmla="*/ 600 h 960"/>
                <a:gd name="T78" fmla="*/ 1318 w 2048"/>
                <a:gd name="T79" fmla="*/ 840 h 960"/>
                <a:gd name="T80" fmla="*/ 730 w 2048"/>
                <a:gd name="T81" fmla="*/ 840 h 960"/>
                <a:gd name="T82" fmla="*/ 1628 w 2048"/>
                <a:gd name="T83" fmla="*/ 120 h 960"/>
                <a:gd name="T84" fmla="*/ 1808 w 2048"/>
                <a:gd name="T85" fmla="*/ 300 h 960"/>
                <a:gd name="T86" fmla="*/ 1628 w 2048"/>
                <a:gd name="T87" fmla="*/ 480 h 960"/>
                <a:gd name="T88" fmla="*/ 1444 w 2048"/>
                <a:gd name="T89" fmla="*/ 300 h 960"/>
                <a:gd name="T90" fmla="*/ 1628 w 2048"/>
                <a:gd name="T91" fmla="*/ 120 h 960"/>
                <a:gd name="T92" fmla="*/ 1440 w 2048"/>
                <a:gd name="T93" fmla="*/ 840 h 960"/>
                <a:gd name="T94" fmla="*/ 1396 w 2048"/>
                <a:gd name="T95" fmla="*/ 705 h 960"/>
                <a:gd name="T96" fmla="*/ 1628 w 2048"/>
                <a:gd name="T97" fmla="*/ 600 h 960"/>
                <a:gd name="T98" fmla="*/ 1922 w 2048"/>
                <a:gd name="T99" fmla="*/ 840 h 960"/>
                <a:gd name="T100" fmla="*/ 1440 w 2048"/>
                <a:gd name="T101" fmla="*/ 84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48" h="960">
                  <a:moveTo>
                    <a:pt x="1823" y="528"/>
                  </a:moveTo>
                  <a:cubicBezTo>
                    <a:pt x="1887" y="473"/>
                    <a:pt x="1928" y="391"/>
                    <a:pt x="1928" y="300"/>
                  </a:cubicBezTo>
                  <a:cubicBezTo>
                    <a:pt x="1928" y="135"/>
                    <a:pt x="1793" y="0"/>
                    <a:pt x="1628" y="0"/>
                  </a:cubicBezTo>
                  <a:cubicBezTo>
                    <a:pt x="1462" y="0"/>
                    <a:pt x="1324" y="134"/>
                    <a:pt x="1324" y="300"/>
                  </a:cubicBezTo>
                  <a:cubicBezTo>
                    <a:pt x="1324" y="387"/>
                    <a:pt x="1362" y="469"/>
                    <a:pt x="1432" y="528"/>
                  </a:cubicBezTo>
                  <a:cubicBezTo>
                    <a:pt x="1392" y="548"/>
                    <a:pt x="1355" y="575"/>
                    <a:pt x="1324" y="606"/>
                  </a:cubicBezTo>
                  <a:cubicBezTo>
                    <a:pt x="1293" y="575"/>
                    <a:pt x="1258" y="549"/>
                    <a:pt x="1219" y="528"/>
                  </a:cubicBezTo>
                  <a:cubicBezTo>
                    <a:pt x="1283" y="473"/>
                    <a:pt x="1324" y="391"/>
                    <a:pt x="1324" y="300"/>
                  </a:cubicBezTo>
                  <a:cubicBezTo>
                    <a:pt x="1324" y="135"/>
                    <a:pt x="1189" y="0"/>
                    <a:pt x="1024" y="0"/>
                  </a:cubicBezTo>
                  <a:cubicBezTo>
                    <a:pt x="859" y="0"/>
                    <a:pt x="724" y="135"/>
                    <a:pt x="724" y="300"/>
                  </a:cubicBezTo>
                  <a:cubicBezTo>
                    <a:pt x="724" y="391"/>
                    <a:pt x="765" y="473"/>
                    <a:pt x="829" y="528"/>
                  </a:cubicBezTo>
                  <a:cubicBezTo>
                    <a:pt x="790" y="548"/>
                    <a:pt x="755" y="575"/>
                    <a:pt x="724" y="606"/>
                  </a:cubicBezTo>
                  <a:cubicBezTo>
                    <a:pt x="693" y="574"/>
                    <a:pt x="658" y="548"/>
                    <a:pt x="619" y="528"/>
                  </a:cubicBezTo>
                  <a:cubicBezTo>
                    <a:pt x="683" y="473"/>
                    <a:pt x="724" y="391"/>
                    <a:pt x="724" y="300"/>
                  </a:cubicBezTo>
                  <a:cubicBezTo>
                    <a:pt x="724" y="135"/>
                    <a:pt x="589" y="0"/>
                    <a:pt x="424" y="0"/>
                  </a:cubicBezTo>
                  <a:cubicBezTo>
                    <a:pt x="259" y="0"/>
                    <a:pt x="124" y="135"/>
                    <a:pt x="124" y="300"/>
                  </a:cubicBezTo>
                  <a:cubicBezTo>
                    <a:pt x="124" y="391"/>
                    <a:pt x="165" y="472"/>
                    <a:pt x="229" y="527"/>
                  </a:cubicBezTo>
                  <a:cubicBezTo>
                    <a:pt x="93" y="597"/>
                    <a:pt x="0" y="738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70" y="960"/>
                    <a:pt x="194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9"/>
                    <a:pt x="1957" y="598"/>
                    <a:pt x="1823" y="528"/>
                  </a:cubicBezTo>
                  <a:close/>
                  <a:moveTo>
                    <a:pt x="424" y="120"/>
                  </a:moveTo>
                  <a:cubicBezTo>
                    <a:pt x="523" y="120"/>
                    <a:pt x="604" y="201"/>
                    <a:pt x="604" y="300"/>
                  </a:cubicBezTo>
                  <a:cubicBezTo>
                    <a:pt x="604" y="399"/>
                    <a:pt x="523" y="480"/>
                    <a:pt x="424" y="480"/>
                  </a:cubicBezTo>
                  <a:cubicBezTo>
                    <a:pt x="325" y="480"/>
                    <a:pt x="244" y="399"/>
                    <a:pt x="244" y="300"/>
                  </a:cubicBezTo>
                  <a:cubicBezTo>
                    <a:pt x="244" y="201"/>
                    <a:pt x="325" y="120"/>
                    <a:pt x="424" y="120"/>
                  </a:cubicBezTo>
                  <a:close/>
                  <a:moveTo>
                    <a:pt x="608" y="840"/>
                  </a:moveTo>
                  <a:cubicBezTo>
                    <a:pt x="126" y="840"/>
                    <a:pt x="126" y="840"/>
                    <a:pt x="126" y="840"/>
                  </a:cubicBezTo>
                  <a:cubicBezTo>
                    <a:pt x="154" y="703"/>
                    <a:pt x="277" y="600"/>
                    <a:pt x="424" y="600"/>
                  </a:cubicBezTo>
                  <a:cubicBezTo>
                    <a:pt x="512" y="600"/>
                    <a:pt x="595" y="639"/>
                    <a:pt x="652" y="705"/>
                  </a:cubicBezTo>
                  <a:cubicBezTo>
                    <a:pt x="630" y="746"/>
                    <a:pt x="615" y="792"/>
                    <a:pt x="608" y="840"/>
                  </a:cubicBezTo>
                  <a:close/>
                  <a:moveTo>
                    <a:pt x="1024" y="120"/>
                  </a:moveTo>
                  <a:cubicBezTo>
                    <a:pt x="1123" y="120"/>
                    <a:pt x="1204" y="201"/>
                    <a:pt x="1204" y="300"/>
                  </a:cubicBezTo>
                  <a:cubicBezTo>
                    <a:pt x="1204" y="399"/>
                    <a:pt x="1123" y="480"/>
                    <a:pt x="1024" y="480"/>
                  </a:cubicBezTo>
                  <a:cubicBezTo>
                    <a:pt x="925" y="480"/>
                    <a:pt x="844" y="399"/>
                    <a:pt x="844" y="300"/>
                  </a:cubicBezTo>
                  <a:cubicBezTo>
                    <a:pt x="844" y="201"/>
                    <a:pt x="925" y="120"/>
                    <a:pt x="1024" y="120"/>
                  </a:cubicBezTo>
                  <a:close/>
                  <a:moveTo>
                    <a:pt x="730" y="840"/>
                  </a:moveTo>
                  <a:cubicBezTo>
                    <a:pt x="758" y="703"/>
                    <a:pt x="879" y="600"/>
                    <a:pt x="1024" y="600"/>
                  </a:cubicBezTo>
                  <a:cubicBezTo>
                    <a:pt x="1169" y="600"/>
                    <a:pt x="1290" y="703"/>
                    <a:pt x="1318" y="840"/>
                  </a:cubicBezTo>
                  <a:cubicBezTo>
                    <a:pt x="1298" y="840"/>
                    <a:pt x="755" y="840"/>
                    <a:pt x="730" y="840"/>
                  </a:cubicBezTo>
                  <a:close/>
                  <a:moveTo>
                    <a:pt x="1628" y="120"/>
                  </a:moveTo>
                  <a:cubicBezTo>
                    <a:pt x="1727" y="120"/>
                    <a:pt x="1808" y="201"/>
                    <a:pt x="1808" y="300"/>
                  </a:cubicBezTo>
                  <a:cubicBezTo>
                    <a:pt x="1808" y="399"/>
                    <a:pt x="1727" y="480"/>
                    <a:pt x="1628" y="480"/>
                  </a:cubicBezTo>
                  <a:cubicBezTo>
                    <a:pt x="1528" y="480"/>
                    <a:pt x="1444" y="398"/>
                    <a:pt x="1444" y="300"/>
                  </a:cubicBezTo>
                  <a:cubicBezTo>
                    <a:pt x="1444" y="202"/>
                    <a:pt x="1528" y="120"/>
                    <a:pt x="1628" y="120"/>
                  </a:cubicBezTo>
                  <a:close/>
                  <a:moveTo>
                    <a:pt x="1440" y="840"/>
                  </a:moveTo>
                  <a:cubicBezTo>
                    <a:pt x="1433" y="792"/>
                    <a:pt x="1418" y="747"/>
                    <a:pt x="1396" y="705"/>
                  </a:cubicBezTo>
                  <a:cubicBezTo>
                    <a:pt x="1453" y="640"/>
                    <a:pt x="1539" y="600"/>
                    <a:pt x="1628" y="600"/>
                  </a:cubicBezTo>
                  <a:cubicBezTo>
                    <a:pt x="1773" y="600"/>
                    <a:pt x="1894" y="703"/>
                    <a:pt x="1922" y="840"/>
                  </a:cubicBezTo>
                  <a:lnTo>
                    <a:pt x="144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11"/>
            <p:cNvSpPr>
              <a:spLocks/>
            </p:cNvSpPr>
            <p:nvPr/>
          </p:nvSpPr>
          <p:spPr bwMode="auto">
            <a:xfrm>
              <a:off x="3784600" y="3768725"/>
              <a:ext cx="101600" cy="74612"/>
            </a:xfrm>
            <a:custGeom>
              <a:avLst/>
              <a:gdLst>
                <a:gd name="T0" fmla="*/ 468 w 492"/>
                <a:gd name="T1" fmla="*/ 24 h 366"/>
                <a:gd name="T2" fmla="*/ 384 w 492"/>
                <a:gd name="T3" fmla="*/ 24 h 366"/>
                <a:gd name="T4" fmla="*/ 186 w 492"/>
                <a:gd name="T5" fmla="*/ 221 h 366"/>
                <a:gd name="T6" fmla="*/ 108 w 492"/>
                <a:gd name="T7" fmla="*/ 144 h 366"/>
                <a:gd name="T8" fmla="*/ 24 w 492"/>
                <a:gd name="T9" fmla="*/ 144 h 366"/>
                <a:gd name="T10" fmla="*/ 24 w 492"/>
                <a:gd name="T11" fmla="*/ 228 h 366"/>
                <a:gd name="T12" fmla="*/ 144 w 492"/>
                <a:gd name="T13" fmla="*/ 348 h 366"/>
                <a:gd name="T14" fmla="*/ 186 w 492"/>
                <a:gd name="T15" fmla="*/ 366 h 366"/>
                <a:gd name="T16" fmla="*/ 228 w 492"/>
                <a:gd name="T17" fmla="*/ 348 h 366"/>
                <a:gd name="T18" fmla="*/ 468 w 492"/>
                <a:gd name="T19" fmla="*/ 108 h 366"/>
                <a:gd name="T20" fmla="*/ 468 w 492"/>
                <a:gd name="T21" fmla="*/ 2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366">
                  <a:moveTo>
                    <a:pt x="468" y="24"/>
                  </a:moveTo>
                  <a:cubicBezTo>
                    <a:pt x="445" y="0"/>
                    <a:pt x="407" y="0"/>
                    <a:pt x="384" y="24"/>
                  </a:cubicBezTo>
                  <a:cubicBezTo>
                    <a:pt x="186" y="221"/>
                    <a:pt x="186" y="221"/>
                    <a:pt x="186" y="221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85" y="120"/>
                    <a:pt x="47" y="120"/>
                    <a:pt x="24" y="144"/>
                  </a:cubicBezTo>
                  <a:cubicBezTo>
                    <a:pt x="0" y="167"/>
                    <a:pt x="0" y="205"/>
                    <a:pt x="24" y="228"/>
                  </a:cubicBezTo>
                  <a:cubicBezTo>
                    <a:pt x="144" y="348"/>
                    <a:pt x="144" y="348"/>
                    <a:pt x="144" y="348"/>
                  </a:cubicBezTo>
                  <a:cubicBezTo>
                    <a:pt x="155" y="360"/>
                    <a:pt x="171" y="366"/>
                    <a:pt x="186" y="366"/>
                  </a:cubicBezTo>
                  <a:cubicBezTo>
                    <a:pt x="201" y="366"/>
                    <a:pt x="217" y="360"/>
                    <a:pt x="228" y="348"/>
                  </a:cubicBezTo>
                  <a:cubicBezTo>
                    <a:pt x="468" y="108"/>
                    <a:pt x="468" y="108"/>
                    <a:pt x="468" y="108"/>
                  </a:cubicBezTo>
                  <a:cubicBezTo>
                    <a:pt x="492" y="85"/>
                    <a:pt x="492" y="47"/>
                    <a:pt x="468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12"/>
            <p:cNvSpPr>
              <a:spLocks noEditPoints="1"/>
            </p:cNvSpPr>
            <p:nvPr/>
          </p:nvSpPr>
          <p:spPr bwMode="auto">
            <a:xfrm>
              <a:off x="3736975" y="3706813"/>
              <a:ext cx="198438" cy="198437"/>
            </a:xfrm>
            <a:custGeom>
              <a:avLst/>
              <a:gdLst>
                <a:gd name="T0" fmla="*/ 480 w 964"/>
                <a:gd name="T1" fmla="*/ 0 h 968"/>
                <a:gd name="T2" fmla="*/ 0 w 964"/>
                <a:gd name="T3" fmla="*/ 484 h 968"/>
                <a:gd name="T4" fmla="*/ 480 w 964"/>
                <a:gd name="T5" fmla="*/ 968 h 968"/>
                <a:gd name="T6" fmla="*/ 964 w 964"/>
                <a:gd name="T7" fmla="*/ 484 h 968"/>
                <a:gd name="T8" fmla="*/ 480 w 964"/>
                <a:gd name="T9" fmla="*/ 0 h 968"/>
                <a:gd name="T10" fmla="*/ 480 w 964"/>
                <a:gd name="T11" fmla="*/ 848 h 968"/>
                <a:gd name="T12" fmla="*/ 120 w 964"/>
                <a:gd name="T13" fmla="*/ 484 h 968"/>
                <a:gd name="T14" fmla="*/ 480 w 964"/>
                <a:gd name="T15" fmla="*/ 120 h 968"/>
                <a:gd name="T16" fmla="*/ 844 w 964"/>
                <a:gd name="T17" fmla="*/ 484 h 968"/>
                <a:gd name="T18" fmla="*/ 480 w 964"/>
                <a:gd name="T19" fmla="*/ 84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4" h="968">
                  <a:moveTo>
                    <a:pt x="480" y="0"/>
                  </a:moveTo>
                  <a:cubicBezTo>
                    <a:pt x="215" y="0"/>
                    <a:pt x="0" y="217"/>
                    <a:pt x="0" y="484"/>
                  </a:cubicBezTo>
                  <a:cubicBezTo>
                    <a:pt x="0" y="751"/>
                    <a:pt x="215" y="968"/>
                    <a:pt x="480" y="968"/>
                  </a:cubicBezTo>
                  <a:cubicBezTo>
                    <a:pt x="745" y="968"/>
                    <a:pt x="964" y="750"/>
                    <a:pt x="964" y="484"/>
                  </a:cubicBezTo>
                  <a:cubicBezTo>
                    <a:pt x="964" y="219"/>
                    <a:pt x="746" y="0"/>
                    <a:pt x="480" y="0"/>
                  </a:cubicBezTo>
                  <a:close/>
                  <a:moveTo>
                    <a:pt x="480" y="848"/>
                  </a:moveTo>
                  <a:cubicBezTo>
                    <a:pt x="281" y="848"/>
                    <a:pt x="120" y="685"/>
                    <a:pt x="120" y="484"/>
                  </a:cubicBezTo>
                  <a:cubicBezTo>
                    <a:pt x="120" y="283"/>
                    <a:pt x="281" y="120"/>
                    <a:pt x="480" y="120"/>
                  </a:cubicBezTo>
                  <a:cubicBezTo>
                    <a:pt x="677" y="120"/>
                    <a:pt x="844" y="287"/>
                    <a:pt x="844" y="484"/>
                  </a:cubicBezTo>
                  <a:cubicBezTo>
                    <a:pt x="844" y="681"/>
                    <a:pt x="677" y="848"/>
                    <a:pt x="480" y="8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1296448" y="1126843"/>
            <a:ext cx="482978" cy="340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35%</a:t>
            </a:r>
          </a:p>
        </p:txBody>
      </p:sp>
      <p:pic>
        <p:nvPicPr>
          <p:cNvPr id="141" name="Picture 1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54240" y="1"/>
            <a:ext cx="4937760" cy="6857999"/>
          </a:xfrm>
          <a:custGeom>
            <a:avLst/>
            <a:gdLst>
              <a:gd name="connsiteX0" fmla="*/ 0 w 4937760"/>
              <a:gd name="connsiteY0" fmla="*/ 0 h 6857999"/>
              <a:gd name="connsiteX1" fmla="*/ 4937760 w 4937760"/>
              <a:gd name="connsiteY1" fmla="*/ 0 h 6857999"/>
              <a:gd name="connsiteX2" fmla="*/ 4937760 w 4937760"/>
              <a:gd name="connsiteY2" fmla="*/ 6857999 h 6857999"/>
              <a:gd name="connsiteX3" fmla="*/ 0 w 493776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7760" h="6857999">
                <a:moveTo>
                  <a:pt x="0" y="0"/>
                </a:moveTo>
                <a:lnTo>
                  <a:pt x="4937760" y="0"/>
                </a:lnTo>
                <a:lnTo>
                  <a:pt x="493776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40" name="Rectangle 1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54240" y="0"/>
            <a:ext cx="493776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12895" y="832629"/>
            <a:ext cx="1620450" cy="16204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7780020" y="3242496"/>
            <a:ext cx="38862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Modelling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151" name="Straight Connector 1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991600" y="2790395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347734" y="4529657"/>
            <a:ext cx="75077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reeform 34" descr="This image is an icon of three human beings and a circle. "/>
          <p:cNvSpPr>
            <a:spLocks noEditPoints="1"/>
          </p:cNvSpPr>
          <p:nvPr/>
        </p:nvSpPr>
        <p:spPr bwMode="auto">
          <a:xfrm>
            <a:off x="9347734" y="1266044"/>
            <a:ext cx="750772" cy="753618"/>
          </a:xfrm>
          <a:custGeom>
            <a:avLst/>
            <a:gdLst>
              <a:gd name="T0" fmla="*/ 1924 w 2048"/>
              <a:gd name="T1" fmla="*/ 300 h 2048"/>
              <a:gd name="T2" fmla="*/ 1324 w 2048"/>
              <a:gd name="T3" fmla="*/ 300 h 2048"/>
              <a:gd name="T4" fmla="*/ 1024 w 2048"/>
              <a:gd name="T5" fmla="*/ 240 h 2048"/>
              <a:gd name="T6" fmla="*/ 720 w 2048"/>
              <a:gd name="T7" fmla="*/ 300 h 2048"/>
              <a:gd name="T8" fmla="*/ 120 w 2048"/>
              <a:gd name="T9" fmla="*/ 300 h 2048"/>
              <a:gd name="T10" fmla="*/ 0 w 2048"/>
              <a:gd name="T11" fmla="*/ 900 h 2048"/>
              <a:gd name="T12" fmla="*/ 242 w 2048"/>
              <a:gd name="T13" fmla="*/ 960 h 2048"/>
              <a:gd name="T14" fmla="*/ 689 w 2048"/>
              <a:gd name="T15" fmla="*/ 1730 h 2048"/>
              <a:gd name="T16" fmla="*/ 660 w 2048"/>
              <a:gd name="T17" fmla="*/ 2048 h 2048"/>
              <a:gd name="T18" fmla="*/ 1444 w 2048"/>
              <a:gd name="T19" fmla="*/ 1988 h 2048"/>
              <a:gd name="T20" fmla="*/ 1804 w 2048"/>
              <a:gd name="T21" fmla="*/ 1020 h 2048"/>
              <a:gd name="T22" fmla="*/ 1988 w 2048"/>
              <a:gd name="T23" fmla="*/ 960 h 2048"/>
              <a:gd name="T24" fmla="*/ 1819 w 2048"/>
              <a:gd name="T25" fmla="*/ 527 h 2048"/>
              <a:gd name="T26" fmla="*/ 1804 w 2048"/>
              <a:gd name="T27" fmla="*/ 300 h 2048"/>
              <a:gd name="T28" fmla="*/ 1444 w 2048"/>
              <a:gd name="T29" fmla="*/ 300 h 2048"/>
              <a:gd name="T30" fmla="*/ 420 w 2048"/>
              <a:gd name="T31" fmla="*/ 120 h 2048"/>
              <a:gd name="T32" fmla="*/ 420 w 2048"/>
              <a:gd name="T33" fmla="*/ 480 h 2048"/>
              <a:gd name="T34" fmla="*/ 420 w 2048"/>
              <a:gd name="T35" fmla="*/ 120 h 2048"/>
              <a:gd name="T36" fmla="*/ 420 w 2048"/>
              <a:gd name="T37" fmla="*/ 600 h 2048"/>
              <a:gd name="T38" fmla="*/ 126 w 2048"/>
              <a:gd name="T39" fmla="*/ 840 h 2048"/>
              <a:gd name="T40" fmla="*/ 1024 w 2048"/>
              <a:gd name="T41" fmla="*/ 1684 h 2048"/>
              <a:gd name="T42" fmla="*/ 726 w 2048"/>
              <a:gd name="T43" fmla="*/ 1928 h 2048"/>
              <a:gd name="T44" fmla="*/ 1024 w 2048"/>
              <a:gd name="T45" fmla="*/ 1204 h 2048"/>
              <a:gd name="T46" fmla="*/ 1024 w 2048"/>
              <a:gd name="T47" fmla="*/ 1564 h 2048"/>
              <a:gd name="T48" fmla="*/ 1263 w 2048"/>
              <a:gd name="T49" fmla="*/ 1639 h 2048"/>
              <a:gd name="T50" fmla="*/ 1324 w 2048"/>
              <a:gd name="T51" fmla="*/ 1384 h 2048"/>
              <a:gd name="T52" fmla="*/ 720 w 2048"/>
              <a:gd name="T53" fmla="*/ 1384 h 2048"/>
              <a:gd name="T54" fmla="*/ 828 w 2048"/>
              <a:gd name="T55" fmla="*/ 1613 h 2048"/>
              <a:gd name="T56" fmla="*/ 360 w 2048"/>
              <a:gd name="T57" fmla="*/ 1020 h 2048"/>
              <a:gd name="T58" fmla="*/ 780 w 2048"/>
              <a:gd name="T59" fmla="*/ 960 h 2048"/>
              <a:gd name="T60" fmla="*/ 615 w 2048"/>
              <a:gd name="T61" fmla="*/ 528 h 2048"/>
              <a:gd name="T62" fmla="*/ 1024 w 2048"/>
              <a:gd name="T63" fmla="*/ 360 h 2048"/>
              <a:gd name="T64" fmla="*/ 1429 w 2048"/>
              <a:gd name="T65" fmla="*/ 528 h 2048"/>
              <a:gd name="T66" fmla="*/ 1264 w 2048"/>
              <a:gd name="T67" fmla="*/ 960 h 2048"/>
              <a:gd name="T68" fmla="*/ 1684 w 2048"/>
              <a:gd name="T69" fmla="*/ 1020 h 2048"/>
              <a:gd name="T70" fmla="*/ 1330 w 2048"/>
              <a:gd name="T71" fmla="*/ 840 h 2048"/>
              <a:gd name="T72" fmla="*/ 1922 w 2048"/>
              <a:gd name="T73" fmla="*/ 840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48" h="2048">
                <a:moveTo>
                  <a:pt x="1819" y="527"/>
                </a:moveTo>
                <a:cubicBezTo>
                  <a:pt x="1883" y="472"/>
                  <a:pt x="1924" y="391"/>
                  <a:pt x="1924" y="300"/>
                </a:cubicBezTo>
                <a:cubicBezTo>
                  <a:pt x="1924" y="135"/>
                  <a:pt x="1789" y="0"/>
                  <a:pt x="1624" y="0"/>
                </a:cubicBezTo>
                <a:cubicBezTo>
                  <a:pt x="1459" y="0"/>
                  <a:pt x="1324" y="135"/>
                  <a:pt x="1324" y="300"/>
                </a:cubicBezTo>
                <a:cubicBezTo>
                  <a:pt x="1324" y="300"/>
                  <a:pt x="1324" y="300"/>
                  <a:pt x="1324" y="300"/>
                </a:cubicBezTo>
                <a:cubicBezTo>
                  <a:pt x="1229" y="261"/>
                  <a:pt x="1128" y="240"/>
                  <a:pt x="1024" y="240"/>
                </a:cubicBezTo>
                <a:cubicBezTo>
                  <a:pt x="920" y="240"/>
                  <a:pt x="816" y="261"/>
                  <a:pt x="720" y="301"/>
                </a:cubicBezTo>
                <a:cubicBezTo>
                  <a:pt x="720" y="300"/>
                  <a:pt x="720" y="300"/>
                  <a:pt x="720" y="300"/>
                </a:cubicBezTo>
                <a:cubicBezTo>
                  <a:pt x="720" y="135"/>
                  <a:pt x="585" y="0"/>
                  <a:pt x="420" y="0"/>
                </a:cubicBezTo>
                <a:cubicBezTo>
                  <a:pt x="255" y="0"/>
                  <a:pt x="120" y="135"/>
                  <a:pt x="120" y="300"/>
                </a:cubicBezTo>
                <a:cubicBezTo>
                  <a:pt x="120" y="391"/>
                  <a:pt x="161" y="473"/>
                  <a:pt x="225" y="528"/>
                </a:cubicBezTo>
                <a:cubicBezTo>
                  <a:pt x="91" y="598"/>
                  <a:pt x="0" y="739"/>
                  <a:pt x="0" y="900"/>
                </a:cubicBezTo>
                <a:cubicBezTo>
                  <a:pt x="0" y="933"/>
                  <a:pt x="27" y="960"/>
                  <a:pt x="60" y="960"/>
                </a:cubicBezTo>
                <a:cubicBezTo>
                  <a:pt x="242" y="960"/>
                  <a:pt x="242" y="960"/>
                  <a:pt x="242" y="960"/>
                </a:cubicBezTo>
                <a:cubicBezTo>
                  <a:pt x="241" y="980"/>
                  <a:pt x="240" y="1000"/>
                  <a:pt x="240" y="1020"/>
                </a:cubicBezTo>
                <a:cubicBezTo>
                  <a:pt x="240" y="1337"/>
                  <a:pt x="429" y="1608"/>
                  <a:pt x="689" y="1730"/>
                </a:cubicBezTo>
                <a:cubicBezTo>
                  <a:pt x="631" y="1804"/>
                  <a:pt x="600" y="1894"/>
                  <a:pt x="600" y="1988"/>
                </a:cubicBezTo>
                <a:cubicBezTo>
                  <a:pt x="600" y="2021"/>
                  <a:pt x="627" y="2048"/>
                  <a:pt x="660" y="2048"/>
                </a:cubicBezTo>
                <a:cubicBezTo>
                  <a:pt x="1384" y="2048"/>
                  <a:pt x="1384" y="2048"/>
                  <a:pt x="1384" y="2048"/>
                </a:cubicBezTo>
                <a:cubicBezTo>
                  <a:pt x="1417" y="2048"/>
                  <a:pt x="1444" y="2021"/>
                  <a:pt x="1444" y="1988"/>
                </a:cubicBezTo>
                <a:cubicBezTo>
                  <a:pt x="1444" y="1891"/>
                  <a:pt x="1411" y="1801"/>
                  <a:pt x="1357" y="1729"/>
                </a:cubicBezTo>
                <a:cubicBezTo>
                  <a:pt x="1619" y="1605"/>
                  <a:pt x="1804" y="1333"/>
                  <a:pt x="1804" y="1020"/>
                </a:cubicBezTo>
                <a:cubicBezTo>
                  <a:pt x="1804" y="1000"/>
                  <a:pt x="1803" y="980"/>
                  <a:pt x="1802" y="960"/>
                </a:cubicBezTo>
                <a:cubicBezTo>
                  <a:pt x="1988" y="960"/>
                  <a:pt x="1988" y="960"/>
                  <a:pt x="1988" y="960"/>
                </a:cubicBezTo>
                <a:cubicBezTo>
                  <a:pt x="2021" y="960"/>
                  <a:pt x="2048" y="933"/>
                  <a:pt x="2048" y="900"/>
                </a:cubicBezTo>
                <a:cubicBezTo>
                  <a:pt x="2048" y="738"/>
                  <a:pt x="1955" y="597"/>
                  <a:pt x="1819" y="527"/>
                </a:cubicBezTo>
                <a:close/>
                <a:moveTo>
                  <a:pt x="1624" y="120"/>
                </a:moveTo>
                <a:cubicBezTo>
                  <a:pt x="1723" y="120"/>
                  <a:pt x="1804" y="201"/>
                  <a:pt x="1804" y="300"/>
                </a:cubicBezTo>
                <a:cubicBezTo>
                  <a:pt x="1804" y="399"/>
                  <a:pt x="1723" y="480"/>
                  <a:pt x="1624" y="480"/>
                </a:cubicBezTo>
                <a:cubicBezTo>
                  <a:pt x="1525" y="480"/>
                  <a:pt x="1444" y="399"/>
                  <a:pt x="1444" y="300"/>
                </a:cubicBezTo>
                <a:cubicBezTo>
                  <a:pt x="1444" y="201"/>
                  <a:pt x="1525" y="120"/>
                  <a:pt x="1624" y="120"/>
                </a:cubicBezTo>
                <a:close/>
                <a:moveTo>
                  <a:pt x="420" y="120"/>
                </a:moveTo>
                <a:cubicBezTo>
                  <a:pt x="519" y="120"/>
                  <a:pt x="600" y="201"/>
                  <a:pt x="600" y="300"/>
                </a:cubicBezTo>
                <a:cubicBezTo>
                  <a:pt x="600" y="399"/>
                  <a:pt x="519" y="480"/>
                  <a:pt x="420" y="480"/>
                </a:cubicBezTo>
                <a:cubicBezTo>
                  <a:pt x="321" y="480"/>
                  <a:pt x="240" y="399"/>
                  <a:pt x="240" y="300"/>
                </a:cubicBezTo>
                <a:cubicBezTo>
                  <a:pt x="240" y="201"/>
                  <a:pt x="321" y="120"/>
                  <a:pt x="420" y="120"/>
                </a:cubicBezTo>
                <a:close/>
                <a:moveTo>
                  <a:pt x="126" y="840"/>
                </a:moveTo>
                <a:cubicBezTo>
                  <a:pt x="154" y="703"/>
                  <a:pt x="275" y="600"/>
                  <a:pt x="420" y="600"/>
                </a:cubicBezTo>
                <a:cubicBezTo>
                  <a:pt x="565" y="600"/>
                  <a:pt x="686" y="703"/>
                  <a:pt x="714" y="840"/>
                </a:cubicBezTo>
                <a:lnTo>
                  <a:pt x="126" y="840"/>
                </a:lnTo>
                <a:close/>
                <a:moveTo>
                  <a:pt x="726" y="1928"/>
                </a:moveTo>
                <a:cubicBezTo>
                  <a:pt x="755" y="1791"/>
                  <a:pt x="880" y="1684"/>
                  <a:pt x="1024" y="1684"/>
                </a:cubicBezTo>
                <a:cubicBezTo>
                  <a:pt x="1169" y="1684"/>
                  <a:pt x="1291" y="1789"/>
                  <a:pt x="1318" y="1928"/>
                </a:cubicBezTo>
                <a:lnTo>
                  <a:pt x="726" y="1928"/>
                </a:lnTo>
                <a:close/>
                <a:moveTo>
                  <a:pt x="840" y="1384"/>
                </a:moveTo>
                <a:cubicBezTo>
                  <a:pt x="840" y="1286"/>
                  <a:pt x="924" y="1204"/>
                  <a:pt x="1024" y="1204"/>
                </a:cubicBezTo>
                <a:cubicBezTo>
                  <a:pt x="1123" y="1204"/>
                  <a:pt x="1204" y="1285"/>
                  <a:pt x="1204" y="1384"/>
                </a:cubicBezTo>
                <a:cubicBezTo>
                  <a:pt x="1204" y="1483"/>
                  <a:pt x="1123" y="1564"/>
                  <a:pt x="1024" y="1564"/>
                </a:cubicBezTo>
                <a:cubicBezTo>
                  <a:pt x="924" y="1564"/>
                  <a:pt x="840" y="1482"/>
                  <a:pt x="840" y="1384"/>
                </a:cubicBezTo>
                <a:close/>
                <a:moveTo>
                  <a:pt x="1263" y="1639"/>
                </a:moveTo>
                <a:cubicBezTo>
                  <a:pt x="1249" y="1629"/>
                  <a:pt x="1234" y="1620"/>
                  <a:pt x="1218" y="1612"/>
                </a:cubicBezTo>
                <a:cubicBezTo>
                  <a:pt x="1283" y="1557"/>
                  <a:pt x="1324" y="1475"/>
                  <a:pt x="1324" y="1384"/>
                </a:cubicBezTo>
                <a:cubicBezTo>
                  <a:pt x="1324" y="1219"/>
                  <a:pt x="1189" y="1084"/>
                  <a:pt x="1024" y="1084"/>
                </a:cubicBezTo>
                <a:cubicBezTo>
                  <a:pt x="858" y="1084"/>
                  <a:pt x="720" y="1218"/>
                  <a:pt x="720" y="1384"/>
                </a:cubicBezTo>
                <a:cubicBezTo>
                  <a:pt x="720" y="1464"/>
                  <a:pt x="752" y="1540"/>
                  <a:pt x="810" y="1597"/>
                </a:cubicBezTo>
                <a:cubicBezTo>
                  <a:pt x="816" y="1602"/>
                  <a:pt x="822" y="1608"/>
                  <a:pt x="828" y="1613"/>
                </a:cubicBezTo>
                <a:cubicBezTo>
                  <a:pt x="813" y="1621"/>
                  <a:pt x="798" y="1630"/>
                  <a:pt x="783" y="1640"/>
                </a:cubicBezTo>
                <a:cubicBezTo>
                  <a:pt x="529" y="1542"/>
                  <a:pt x="360" y="1296"/>
                  <a:pt x="360" y="1020"/>
                </a:cubicBezTo>
                <a:cubicBezTo>
                  <a:pt x="360" y="1000"/>
                  <a:pt x="361" y="980"/>
                  <a:pt x="363" y="960"/>
                </a:cubicBezTo>
                <a:cubicBezTo>
                  <a:pt x="780" y="960"/>
                  <a:pt x="780" y="960"/>
                  <a:pt x="780" y="960"/>
                </a:cubicBezTo>
                <a:cubicBezTo>
                  <a:pt x="813" y="960"/>
                  <a:pt x="840" y="933"/>
                  <a:pt x="840" y="900"/>
                </a:cubicBezTo>
                <a:cubicBezTo>
                  <a:pt x="840" y="739"/>
                  <a:pt x="749" y="598"/>
                  <a:pt x="615" y="528"/>
                </a:cubicBezTo>
                <a:cubicBezTo>
                  <a:pt x="638" y="508"/>
                  <a:pt x="659" y="484"/>
                  <a:pt x="675" y="458"/>
                </a:cubicBezTo>
                <a:cubicBezTo>
                  <a:pt x="778" y="395"/>
                  <a:pt x="901" y="360"/>
                  <a:pt x="1024" y="360"/>
                </a:cubicBezTo>
                <a:cubicBezTo>
                  <a:pt x="1146" y="360"/>
                  <a:pt x="1265" y="394"/>
                  <a:pt x="1369" y="458"/>
                </a:cubicBezTo>
                <a:cubicBezTo>
                  <a:pt x="1385" y="484"/>
                  <a:pt x="1406" y="508"/>
                  <a:pt x="1429" y="528"/>
                </a:cubicBezTo>
                <a:cubicBezTo>
                  <a:pt x="1295" y="598"/>
                  <a:pt x="1204" y="739"/>
                  <a:pt x="1204" y="900"/>
                </a:cubicBezTo>
                <a:cubicBezTo>
                  <a:pt x="1204" y="933"/>
                  <a:pt x="1231" y="960"/>
                  <a:pt x="1264" y="960"/>
                </a:cubicBezTo>
                <a:cubicBezTo>
                  <a:pt x="1681" y="960"/>
                  <a:pt x="1681" y="960"/>
                  <a:pt x="1681" y="960"/>
                </a:cubicBezTo>
                <a:cubicBezTo>
                  <a:pt x="1683" y="980"/>
                  <a:pt x="1684" y="1000"/>
                  <a:pt x="1684" y="1020"/>
                </a:cubicBezTo>
                <a:cubicBezTo>
                  <a:pt x="1684" y="1296"/>
                  <a:pt x="1516" y="1541"/>
                  <a:pt x="1263" y="1639"/>
                </a:cubicBezTo>
                <a:close/>
                <a:moveTo>
                  <a:pt x="1330" y="840"/>
                </a:moveTo>
                <a:cubicBezTo>
                  <a:pt x="1358" y="703"/>
                  <a:pt x="1479" y="600"/>
                  <a:pt x="1624" y="600"/>
                </a:cubicBezTo>
                <a:cubicBezTo>
                  <a:pt x="1771" y="600"/>
                  <a:pt x="1894" y="703"/>
                  <a:pt x="1922" y="840"/>
                </a:cubicBezTo>
                <a:lnTo>
                  <a:pt x="1330" y="840"/>
                </a:lnTo>
                <a:close/>
              </a:path>
            </a:pathLst>
          </a:custGeom>
          <a:solidFill>
            <a:srgbClr val="30353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16617" y="3307745"/>
            <a:ext cx="962807" cy="340300"/>
            <a:chOff x="816617" y="3307745"/>
            <a:chExt cx="962807" cy="340300"/>
          </a:xfrm>
        </p:grpSpPr>
        <p:pic>
          <p:nvPicPr>
            <p:cNvPr id="117" name="Picture 116" descr="This image is an icon of a human being. 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6617" y="3346008"/>
              <a:ext cx="231766" cy="263774"/>
            </a:xfrm>
            <a:prstGeom prst="rect">
              <a:avLst/>
            </a:prstGeom>
          </p:spPr>
        </p:pic>
        <p:sp>
          <p:nvSpPr>
            <p:cNvPr id="144" name="TextBox 143"/>
            <p:cNvSpPr txBox="1"/>
            <p:nvPr/>
          </p:nvSpPr>
          <p:spPr>
            <a:xfrm>
              <a:off x="1296446" y="3307745"/>
              <a:ext cx="482978" cy="3403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+mj-lt"/>
                </a:rPr>
                <a:t>43%</a:t>
              </a:r>
            </a:p>
          </p:txBody>
        </p:sp>
      </p:grp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61803F9-0687-42F2-AD52-B4E21722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9EDA79-3AA0-498A-B52E-5935B2916610}"/>
              </a:ext>
            </a:extLst>
          </p:cNvPr>
          <p:cNvSpPr txBox="1"/>
          <p:nvPr/>
        </p:nvSpPr>
        <p:spPr>
          <a:xfrm>
            <a:off x="816617" y="842735"/>
            <a:ext cx="254717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800" b="1" dirty="0">
                <a:solidFill>
                  <a:srgbClr val="303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 Ada Boost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FA3F55-0C93-4B84-BE2B-EACEE07AA5B8}"/>
              </a:ext>
            </a:extLst>
          </p:cNvPr>
          <p:cNvSpPr txBox="1"/>
          <p:nvPr/>
        </p:nvSpPr>
        <p:spPr>
          <a:xfrm>
            <a:off x="1162286" y="1372436"/>
            <a:ext cx="2164054" cy="5232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2000" b="1" dirty="0">
                <a:solidFill>
                  <a:srgbClr val="303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Parameter: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347663" algn="l"/>
              </a:tabLst>
            </a:pPr>
            <a:r>
              <a:rPr lang="en-US" sz="1400" b="1" dirty="0">
                <a:solidFill>
                  <a:srgbClr val="303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n_estimators=200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6F1153-B23E-44C4-9CD7-A5938069943A}"/>
              </a:ext>
            </a:extLst>
          </p:cNvPr>
          <p:cNvSpPr txBox="1"/>
          <p:nvPr/>
        </p:nvSpPr>
        <p:spPr>
          <a:xfrm>
            <a:off x="1162286" y="2388896"/>
            <a:ext cx="238526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1600" b="1" dirty="0">
                <a:solidFill>
                  <a:srgbClr val="303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Classification Report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4E7A89-AA3B-4CFB-879A-3C2C02C95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691" y="3128357"/>
            <a:ext cx="5444742" cy="196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68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 descr="This image is an icon of three human beings and a clock."/>
          <p:cNvGrpSpPr/>
          <p:nvPr/>
        </p:nvGrpSpPr>
        <p:grpSpPr>
          <a:xfrm>
            <a:off x="768329" y="2230384"/>
            <a:ext cx="297913" cy="297912"/>
            <a:chOff x="3613150" y="3706813"/>
            <a:chExt cx="420688" cy="420687"/>
          </a:xfrm>
        </p:grpSpPr>
        <p:sp>
          <p:nvSpPr>
            <p:cNvPr id="112" name="Freeform 10"/>
            <p:cNvSpPr>
              <a:spLocks noEditPoints="1"/>
            </p:cNvSpPr>
            <p:nvPr/>
          </p:nvSpPr>
          <p:spPr bwMode="auto">
            <a:xfrm>
              <a:off x="3613150" y="3930650"/>
              <a:ext cx="420688" cy="196850"/>
            </a:xfrm>
            <a:custGeom>
              <a:avLst/>
              <a:gdLst>
                <a:gd name="T0" fmla="*/ 1823 w 2048"/>
                <a:gd name="T1" fmla="*/ 528 h 960"/>
                <a:gd name="T2" fmla="*/ 1928 w 2048"/>
                <a:gd name="T3" fmla="*/ 300 h 960"/>
                <a:gd name="T4" fmla="*/ 1628 w 2048"/>
                <a:gd name="T5" fmla="*/ 0 h 960"/>
                <a:gd name="T6" fmla="*/ 1324 w 2048"/>
                <a:gd name="T7" fmla="*/ 300 h 960"/>
                <a:gd name="T8" fmla="*/ 1432 w 2048"/>
                <a:gd name="T9" fmla="*/ 528 h 960"/>
                <a:gd name="T10" fmla="*/ 1324 w 2048"/>
                <a:gd name="T11" fmla="*/ 606 h 960"/>
                <a:gd name="T12" fmla="*/ 1219 w 2048"/>
                <a:gd name="T13" fmla="*/ 528 h 960"/>
                <a:gd name="T14" fmla="*/ 1324 w 2048"/>
                <a:gd name="T15" fmla="*/ 300 h 960"/>
                <a:gd name="T16" fmla="*/ 1024 w 2048"/>
                <a:gd name="T17" fmla="*/ 0 h 960"/>
                <a:gd name="T18" fmla="*/ 724 w 2048"/>
                <a:gd name="T19" fmla="*/ 300 h 960"/>
                <a:gd name="T20" fmla="*/ 829 w 2048"/>
                <a:gd name="T21" fmla="*/ 528 h 960"/>
                <a:gd name="T22" fmla="*/ 724 w 2048"/>
                <a:gd name="T23" fmla="*/ 606 h 960"/>
                <a:gd name="T24" fmla="*/ 619 w 2048"/>
                <a:gd name="T25" fmla="*/ 528 h 960"/>
                <a:gd name="T26" fmla="*/ 724 w 2048"/>
                <a:gd name="T27" fmla="*/ 300 h 960"/>
                <a:gd name="T28" fmla="*/ 424 w 2048"/>
                <a:gd name="T29" fmla="*/ 0 h 960"/>
                <a:gd name="T30" fmla="*/ 124 w 2048"/>
                <a:gd name="T31" fmla="*/ 300 h 960"/>
                <a:gd name="T32" fmla="*/ 229 w 2048"/>
                <a:gd name="T33" fmla="*/ 527 h 960"/>
                <a:gd name="T34" fmla="*/ 0 w 2048"/>
                <a:gd name="T35" fmla="*/ 900 h 960"/>
                <a:gd name="T36" fmla="*/ 60 w 2048"/>
                <a:gd name="T37" fmla="*/ 960 h 960"/>
                <a:gd name="T38" fmla="*/ 1988 w 2048"/>
                <a:gd name="T39" fmla="*/ 960 h 960"/>
                <a:gd name="T40" fmla="*/ 2048 w 2048"/>
                <a:gd name="T41" fmla="*/ 900 h 960"/>
                <a:gd name="T42" fmla="*/ 1823 w 2048"/>
                <a:gd name="T43" fmla="*/ 528 h 960"/>
                <a:gd name="T44" fmla="*/ 424 w 2048"/>
                <a:gd name="T45" fmla="*/ 120 h 960"/>
                <a:gd name="T46" fmla="*/ 604 w 2048"/>
                <a:gd name="T47" fmla="*/ 300 h 960"/>
                <a:gd name="T48" fmla="*/ 424 w 2048"/>
                <a:gd name="T49" fmla="*/ 480 h 960"/>
                <a:gd name="T50" fmla="*/ 244 w 2048"/>
                <a:gd name="T51" fmla="*/ 300 h 960"/>
                <a:gd name="T52" fmla="*/ 424 w 2048"/>
                <a:gd name="T53" fmla="*/ 120 h 960"/>
                <a:gd name="T54" fmla="*/ 608 w 2048"/>
                <a:gd name="T55" fmla="*/ 840 h 960"/>
                <a:gd name="T56" fmla="*/ 126 w 2048"/>
                <a:gd name="T57" fmla="*/ 840 h 960"/>
                <a:gd name="T58" fmla="*/ 424 w 2048"/>
                <a:gd name="T59" fmla="*/ 600 h 960"/>
                <a:gd name="T60" fmla="*/ 652 w 2048"/>
                <a:gd name="T61" fmla="*/ 705 h 960"/>
                <a:gd name="T62" fmla="*/ 608 w 2048"/>
                <a:gd name="T63" fmla="*/ 840 h 960"/>
                <a:gd name="T64" fmla="*/ 1024 w 2048"/>
                <a:gd name="T65" fmla="*/ 120 h 960"/>
                <a:gd name="T66" fmla="*/ 1204 w 2048"/>
                <a:gd name="T67" fmla="*/ 300 h 960"/>
                <a:gd name="T68" fmla="*/ 1024 w 2048"/>
                <a:gd name="T69" fmla="*/ 480 h 960"/>
                <a:gd name="T70" fmla="*/ 844 w 2048"/>
                <a:gd name="T71" fmla="*/ 300 h 960"/>
                <a:gd name="T72" fmla="*/ 1024 w 2048"/>
                <a:gd name="T73" fmla="*/ 120 h 960"/>
                <a:gd name="T74" fmla="*/ 730 w 2048"/>
                <a:gd name="T75" fmla="*/ 840 h 960"/>
                <a:gd name="T76" fmla="*/ 1024 w 2048"/>
                <a:gd name="T77" fmla="*/ 600 h 960"/>
                <a:gd name="T78" fmla="*/ 1318 w 2048"/>
                <a:gd name="T79" fmla="*/ 840 h 960"/>
                <a:gd name="T80" fmla="*/ 730 w 2048"/>
                <a:gd name="T81" fmla="*/ 840 h 960"/>
                <a:gd name="T82" fmla="*/ 1628 w 2048"/>
                <a:gd name="T83" fmla="*/ 120 h 960"/>
                <a:gd name="T84" fmla="*/ 1808 w 2048"/>
                <a:gd name="T85" fmla="*/ 300 h 960"/>
                <a:gd name="T86" fmla="*/ 1628 w 2048"/>
                <a:gd name="T87" fmla="*/ 480 h 960"/>
                <a:gd name="T88" fmla="*/ 1444 w 2048"/>
                <a:gd name="T89" fmla="*/ 300 h 960"/>
                <a:gd name="T90" fmla="*/ 1628 w 2048"/>
                <a:gd name="T91" fmla="*/ 120 h 960"/>
                <a:gd name="T92" fmla="*/ 1440 w 2048"/>
                <a:gd name="T93" fmla="*/ 840 h 960"/>
                <a:gd name="T94" fmla="*/ 1396 w 2048"/>
                <a:gd name="T95" fmla="*/ 705 h 960"/>
                <a:gd name="T96" fmla="*/ 1628 w 2048"/>
                <a:gd name="T97" fmla="*/ 600 h 960"/>
                <a:gd name="T98" fmla="*/ 1922 w 2048"/>
                <a:gd name="T99" fmla="*/ 840 h 960"/>
                <a:gd name="T100" fmla="*/ 1440 w 2048"/>
                <a:gd name="T101" fmla="*/ 84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48" h="960">
                  <a:moveTo>
                    <a:pt x="1823" y="528"/>
                  </a:moveTo>
                  <a:cubicBezTo>
                    <a:pt x="1887" y="473"/>
                    <a:pt x="1928" y="391"/>
                    <a:pt x="1928" y="300"/>
                  </a:cubicBezTo>
                  <a:cubicBezTo>
                    <a:pt x="1928" y="135"/>
                    <a:pt x="1793" y="0"/>
                    <a:pt x="1628" y="0"/>
                  </a:cubicBezTo>
                  <a:cubicBezTo>
                    <a:pt x="1462" y="0"/>
                    <a:pt x="1324" y="134"/>
                    <a:pt x="1324" y="300"/>
                  </a:cubicBezTo>
                  <a:cubicBezTo>
                    <a:pt x="1324" y="387"/>
                    <a:pt x="1362" y="469"/>
                    <a:pt x="1432" y="528"/>
                  </a:cubicBezTo>
                  <a:cubicBezTo>
                    <a:pt x="1392" y="548"/>
                    <a:pt x="1355" y="575"/>
                    <a:pt x="1324" y="606"/>
                  </a:cubicBezTo>
                  <a:cubicBezTo>
                    <a:pt x="1293" y="575"/>
                    <a:pt x="1258" y="549"/>
                    <a:pt x="1219" y="528"/>
                  </a:cubicBezTo>
                  <a:cubicBezTo>
                    <a:pt x="1283" y="473"/>
                    <a:pt x="1324" y="391"/>
                    <a:pt x="1324" y="300"/>
                  </a:cubicBezTo>
                  <a:cubicBezTo>
                    <a:pt x="1324" y="135"/>
                    <a:pt x="1189" y="0"/>
                    <a:pt x="1024" y="0"/>
                  </a:cubicBezTo>
                  <a:cubicBezTo>
                    <a:pt x="859" y="0"/>
                    <a:pt x="724" y="135"/>
                    <a:pt x="724" y="300"/>
                  </a:cubicBezTo>
                  <a:cubicBezTo>
                    <a:pt x="724" y="391"/>
                    <a:pt x="765" y="473"/>
                    <a:pt x="829" y="528"/>
                  </a:cubicBezTo>
                  <a:cubicBezTo>
                    <a:pt x="790" y="548"/>
                    <a:pt x="755" y="575"/>
                    <a:pt x="724" y="606"/>
                  </a:cubicBezTo>
                  <a:cubicBezTo>
                    <a:pt x="693" y="574"/>
                    <a:pt x="658" y="548"/>
                    <a:pt x="619" y="528"/>
                  </a:cubicBezTo>
                  <a:cubicBezTo>
                    <a:pt x="683" y="473"/>
                    <a:pt x="724" y="391"/>
                    <a:pt x="724" y="300"/>
                  </a:cubicBezTo>
                  <a:cubicBezTo>
                    <a:pt x="724" y="135"/>
                    <a:pt x="589" y="0"/>
                    <a:pt x="424" y="0"/>
                  </a:cubicBezTo>
                  <a:cubicBezTo>
                    <a:pt x="259" y="0"/>
                    <a:pt x="124" y="135"/>
                    <a:pt x="124" y="300"/>
                  </a:cubicBezTo>
                  <a:cubicBezTo>
                    <a:pt x="124" y="391"/>
                    <a:pt x="165" y="472"/>
                    <a:pt x="229" y="527"/>
                  </a:cubicBezTo>
                  <a:cubicBezTo>
                    <a:pt x="93" y="597"/>
                    <a:pt x="0" y="738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70" y="960"/>
                    <a:pt x="194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9"/>
                    <a:pt x="1957" y="598"/>
                    <a:pt x="1823" y="528"/>
                  </a:cubicBezTo>
                  <a:close/>
                  <a:moveTo>
                    <a:pt x="424" y="120"/>
                  </a:moveTo>
                  <a:cubicBezTo>
                    <a:pt x="523" y="120"/>
                    <a:pt x="604" y="201"/>
                    <a:pt x="604" y="300"/>
                  </a:cubicBezTo>
                  <a:cubicBezTo>
                    <a:pt x="604" y="399"/>
                    <a:pt x="523" y="480"/>
                    <a:pt x="424" y="480"/>
                  </a:cubicBezTo>
                  <a:cubicBezTo>
                    <a:pt x="325" y="480"/>
                    <a:pt x="244" y="399"/>
                    <a:pt x="244" y="300"/>
                  </a:cubicBezTo>
                  <a:cubicBezTo>
                    <a:pt x="244" y="201"/>
                    <a:pt x="325" y="120"/>
                    <a:pt x="424" y="120"/>
                  </a:cubicBezTo>
                  <a:close/>
                  <a:moveTo>
                    <a:pt x="608" y="840"/>
                  </a:moveTo>
                  <a:cubicBezTo>
                    <a:pt x="126" y="840"/>
                    <a:pt x="126" y="840"/>
                    <a:pt x="126" y="840"/>
                  </a:cubicBezTo>
                  <a:cubicBezTo>
                    <a:pt x="154" y="703"/>
                    <a:pt x="277" y="600"/>
                    <a:pt x="424" y="600"/>
                  </a:cubicBezTo>
                  <a:cubicBezTo>
                    <a:pt x="512" y="600"/>
                    <a:pt x="595" y="639"/>
                    <a:pt x="652" y="705"/>
                  </a:cubicBezTo>
                  <a:cubicBezTo>
                    <a:pt x="630" y="746"/>
                    <a:pt x="615" y="792"/>
                    <a:pt x="608" y="840"/>
                  </a:cubicBezTo>
                  <a:close/>
                  <a:moveTo>
                    <a:pt x="1024" y="120"/>
                  </a:moveTo>
                  <a:cubicBezTo>
                    <a:pt x="1123" y="120"/>
                    <a:pt x="1204" y="201"/>
                    <a:pt x="1204" y="300"/>
                  </a:cubicBezTo>
                  <a:cubicBezTo>
                    <a:pt x="1204" y="399"/>
                    <a:pt x="1123" y="480"/>
                    <a:pt x="1024" y="480"/>
                  </a:cubicBezTo>
                  <a:cubicBezTo>
                    <a:pt x="925" y="480"/>
                    <a:pt x="844" y="399"/>
                    <a:pt x="844" y="300"/>
                  </a:cubicBezTo>
                  <a:cubicBezTo>
                    <a:pt x="844" y="201"/>
                    <a:pt x="925" y="120"/>
                    <a:pt x="1024" y="120"/>
                  </a:cubicBezTo>
                  <a:close/>
                  <a:moveTo>
                    <a:pt x="730" y="840"/>
                  </a:moveTo>
                  <a:cubicBezTo>
                    <a:pt x="758" y="703"/>
                    <a:pt x="879" y="600"/>
                    <a:pt x="1024" y="600"/>
                  </a:cubicBezTo>
                  <a:cubicBezTo>
                    <a:pt x="1169" y="600"/>
                    <a:pt x="1290" y="703"/>
                    <a:pt x="1318" y="840"/>
                  </a:cubicBezTo>
                  <a:cubicBezTo>
                    <a:pt x="1298" y="840"/>
                    <a:pt x="755" y="840"/>
                    <a:pt x="730" y="840"/>
                  </a:cubicBezTo>
                  <a:close/>
                  <a:moveTo>
                    <a:pt x="1628" y="120"/>
                  </a:moveTo>
                  <a:cubicBezTo>
                    <a:pt x="1727" y="120"/>
                    <a:pt x="1808" y="201"/>
                    <a:pt x="1808" y="300"/>
                  </a:cubicBezTo>
                  <a:cubicBezTo>
                    <a:pt x="1808" y="399"/>
                    <a:pt x="1727" y="480"/>
                    <a:pt x="1628" y="480"/>
                  </a:cubicBezTo>
                  <a:cubicBezTo>
                    <a:pt x="1528" y="480"/>
                    <a:pt x="1444" y="398"/>
                    <a:pt x="1444" y="300"/>
                  </a:cubicBezTo>
                  <a:cubicBezTo>
                    <a:pt x="1444" y="202"/>
                    <a:pt x="1528" y="120"/>
                    <a:pt x="1628" y="120"/>
                  </a:cubicBezTo>
                  <a:close/>
                  <a:moveTo>
                    <a:pt x="1440" y="840"/>
                  </a:moveTo>
                  <a:cubicBezTo>
                    <a:pt x="1433" y="792"/>
                    <a:pt x="1418" y="747"/>
                    <a:pt x="1396" y="705"/>
                  </a:cubicBezTo>
                  <a:cubicBezTo>
                    <a:pt x="1453" y="640"/>
                    <a:pt x="1539" y="600"/>
                    <a:pt x="1628" y="600"/>
                  </a:cubicBezTo>
                  <a:cubicBezTo>
                    <a:pt x="1773" y="600"/>
                    <a:pt x="1894" y="703"/>
                    <a:pt x="1922" y="840"/>
                  </a:cubicBezTo>
                  <a:lnTo>
                    <a:pt x="144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11"/>
            <p:cNvSpPr>
              <a:spLocks/>
            </p:cNvSpPr>
            <p:nvPr/>
          </p:nvSpPr>
          <p:spPr bwMode="auto">
            <a:xfrm>
              <a:off x="3784600" y="3768725"/>
              <a:ext cx="101600" cy="74612"/>
            </a:xfrm>
            <a:custGeom>
              <a:avLst/>
              <a:gdLst>
                <a:gd name="T0" fmla="*/ 468 w 492"/>
                <a:gd name="T1" fmla="*/ 24 h 366"/>
                <a:gd name="T2" fmla="*/ 384 w 492"/>
                <a:gd name="T3" fmla="*/ 24 h 366"/>
                <a:gd name="T4" fmla="*/ 186 w 492"/>
                <a:gd name="T5" fmla="*/ 221 h 366"/>
                <a:gd name="T6" fmla="*/ 108 w 492"/>
                <a:gd name="T7" fmla="*/ 144 h 366"/>
                <a:gd name="T8" fmla="*/ 24 w 492"/>
                <a:gd name="T9" fmla="*/ 144 h 366"/>
                <a:gd name="T10" fmla="*/ 24 w 492"/>
                <a:gd name="T11" fmla="*/ 228 h 366"/>
                <a:gd name="T12" fmla="*/ 144 w 492"/>
                <a:gd name="T13" fmla="*/ 348 h 366"/>
                <a:gd name="T14" fmla="*/ 186 w 492"/>
                <a:gd name="T15" fmla="*/ 366 h 366"/>
                <a:gd name="T16" fmla="*/ 228 w 492"/>
                <a:gd name="T17" fmla="*/ 348 h 366"/>
                <a:gd name="T18" fmla="*/ 468 w 492"/>
                <a:gd name="T19" fmla="*/ 108 h 366"/>
                <a:gd name="T20" fmla="*/ 468 w 492"/>
                <a:gd name="T21" fmla="*/ 2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366">
                  <a:moveTo>
                    <a:pt x="468" y="24"/>
                  </a:moveTo>
                  <a:cubicBezTo>
                    <a:pt x="445" y="0"/>
                    <a:pt x="407" y="0"/>
                    <a:pt x="384" y="24"/>
                  </a:cubicBezTo>
                  <a:cubicBezTo>
                    <a:pt x="186" y="221"/>
                    <a:pt x="186" y="221"/>
                    <a:pt x="186" y="221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85" y="120"/>
                    <a:pt x="47" y="120"/>
                    <a:pt x="24" y="144"/>
                  </a:cubicBezTo>
                  <a:cubicBezTo>
                    <a:pt x="0" y="167"/>
                    <a:pt x="0" y="205"/>
                    <a:pt x="24" y="228"/>
                  </a:cubicBezTo>
                  <a:cubicBezTo>
                    <a:pt x="144" y="348"/>
                    <a:pt x="144" y="348"/>
                    <a:pt x="144" y="348"/>
                  </a:cubicBezTo>
                  <a:cubicBezTo>
                    <a:pt x="155" y="360"/>
                    <a:pt x="171" y="366"/>
                    <a:pt x="186" y="366"/>
                  </a:cubicBezTo>
                  <a:cubicBezTo>
                    <a:pt x="201" y="366"/>
                    <a:pt x="217" y="360"/>
                    <a:pt x="228" y="348"/>
                  </a:cubicBezTo>
                  <a:cubicBezTo>
                    <a:pt x="468" y="108"/>
                    <a:pt x="468" y="108"/>
                    <a:pt x="468" y="108"/>
                  </a:cubicBezTo>
                  <a:cubicBezTo>
                    <a:pt x="492" y="85"/>
                    <a:pt x="492" y="47"/>
                    <a:pt x="468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12"/>
            <p:cNvSpPr>
              <a:spLocks noEditPoints="1"/>
            </p:cNvSpPr>
            <p:nvPr/>
          </p:nvSpPr>
          <p:spPr bwMode="auto">
            <a:xfrm>
              <a:off x="3736975" y="3706813"/>
              <a:ext cx="198438" cy="198437"/>
            </a:xfrm>
            <a:custGeom>
              <a:avLst/>
              <a:gdLst>
                <a:gd name="T0" fmla="*/ 480 w 964"/>
                <a:gd name="T1" fmla="*/ 0 h 968"/>
                <a:gd name="T2" fmla="*/ 0 w 964"/>
                <a:gd name="T3" fmla="*/ 484 h 968"/>
                <a:gd name="T4" fmla="*/ 480 w 964"/>
                <a:gd name="T5" fmla="*/ 968 h 968"/>
                <a:gd name="T6" fmla="*/ 964 w 964"/>
                <a:gd name="T7" fmla="*/ 484 h 968"/>
                <a:gd name="T8" fmla="*/ 480 w 964"/>
                <a:gd name="T9" fmla="*/ 0 h 968"/>
                <a:gd name="T10" fmla="*/ 480 w 964"/>
                <a:gd name="T11" fmla="*/ 848 h 968"/>
                <a:gd name="T12" fmla="*/ 120 w 964"/>
                <a:gd name="T13" fmla="*/ 484 h 968"/>
                <a:gd name="T14" fmla="*/ 480 w 964"/>
                <a:gd name="T15" fmla="*/ 120 h 968"/>
                <a:gd name="T16" fmla="*/ 844 w 964"/>
                <a:gd name="T17" fmla="*/ 484 h 968"/>
                <a:gd name="T18" fmla="*/ 480 w 964"/>
                <a:gd name="T19" fmla="*/ 84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4" h="968">
                  <a:moveTo>
                    <a:pt x="480" y="0"/>
                  </a:moveTo>
                  <a:cubicBezTo>
                    <a:pt x="215" y="0"/>
                    <a:pt x="0" y="217"/>
                    <a:pt x="0" y="484"/>
                  </a:cubicBezTo>
                  <a:cubicBezTo>
                    <a:pt x="0" y="751"/>
                    <a:pt x="215" y="968"/>
                    <a:pt x="480" y="968"/>
                  </a:cubicBezTo>
                  <a:cubicBezTo>
                    <a:pt x="745" y="968"/>
                    <a:pt x="964" y="750"/>
                    <a:pt x="964" y="484"/>
                  </a:cubicBezTo>
                  <a:cubicBezTo>
                    <a:pt x="964" y="219"/>
                    <a:pt x="746" y="0"/>
                    <a:pt x="480" y="0"/>
                  </a:cubicBezTo>
                  <a:close/>
                  <a:moveTo>
                    <a:pt x="480" y="848"/>
                  </a:moveTo>
                  <a:cubicBezTo>
                    <a:pt x="281" y="848"/>
                    <a:pt x="120" y="685"/>
                    <a:pt x="120" y="484"/>
                  </a:cubicBezTo>
                  <a:cubicBezTo>
                    <a:pt x="120" y="283"/>
                    <a:pt x="281" y="120"/>
                    <a:pt x="480" y="120"/>
                  </a:cubicBezTo>
                  <a:cubicBezTo>
                    <a:pt x="677" y="120"/>
                    <a:pt x="844" y="287"/>
                    <a:pt x="844" y="484"/>
                  </a:cubicBezTo>
                  <a:cubicBezTo>
                    <a:pt x="844" y="681"/>
                    <a:pt x="677" y="848"/>
                    <a:pt x="480" y="8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1296448" y="1126843"/>
            <a:ext cx="482978" cy="340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35%</a:t>
            </a:r>
          </a:p>
        </p:txBody>
      </p:sp>
      <p:pic>
        <p:nvPicPr>
          <p:cNvPr id="141" name="Picture 1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54240" y="1"/>
            <a:ext cx="4937760" cy="6857999"/>
          </a:xfrm>
          <a:custGeom>
            <a:avLst/>
            <a:gdLst>
              <a:gd name="connsiteX0" fmla="*/ 0 w 4937760"/>
              <a:gd name="connsiteY0" fmla="*/ 0 h 6857999"/>
              <a:gd name="connsiteX1" fmla="*/ 4937760 w 4937760"/>
              <a:gd name="connsiteY1" fmla="*/ 0 h 6857999"/>
              <a:gd name="connsiteX2" fmla="*/ 4937760 w 4937760"/>
              <a:gd name="connsiteY2" fmla="*/ 6857999 h 6857999"/>
              <a:gd name="connsiteX3" fmla="*/ 0 w 493776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7760" h="6857999">
                <a:moveTo>
                  <a:pt x="0" y="0"/>
                </a:moveTo>
                <a:lnTo>
                  <a:pt x="4937760" y="0"/>
                </a:lnTo>
                <a:lnTo>
                  <a:pt x="493776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40" name="Rectangle 1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54240" y="0"/>
            <a:ext cx="493776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12895" y="832629"/>
            <a:ext cx="1620450" cy="16204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7780020" y="3242496"/>
            <a:ext cx="38862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Modelling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151" name="Straight Connector 1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991600" y="2790395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347734" y="4529657"/>
            <a:ext cx="75077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reeform 34" descr="This image is an icon of three human beings and a circle. "/>
          <p:cNvSpPr>
            <a:spLocks noEditPoints="1"/>
          </p:cNvSpPr>
          <p:nvPr/>
        </p:nvSpPr>
        <p:spPr bwMode="auto">
          <a:xfrm>
            <a:off x="9347734" y="1266044"/>
            <a:ext cx="750772" cy="753618"/>
          </a:xfrm>
          <a:custGeom>
            <a:avLst/>
            <a:gdLst>
              <a:gd name="T0" fmla="*/ 1924 w 2048"/>
              <a:gd name="T1" fmla="*/ 300 h 2048"/>
              <a:gd name="T2" fmla="*/ 1324 w 2048"/>
              <a:gd name="T3" fmla="*/ 300 h 2048"/>
              <a:gd name="T4" fmla="*/ 1024 w 2048"/>
              <a:gd name="T5" fmla="*/ 240 h 2048"/>
              <a:gd name="T6" fmla="*/ 720 w 2048"/>
              <a:gd name="T7" fmla="*/ 300 h 2048"/>
              <a:gd name="T8" fmla="*/ 120 w 2048"/>
              <a:gd name="T9" fmla="*/ 300 h 2048"/>
              <a:gd name="T10" fmla="*/ 0 w 2048"/>
              <a:gd name="T11" fmla="*/ 900 h 2048"/>
              <a:gd name="T12" fmla="*/ 242 w 2048"/>
              <a:gd name="T13" fmla="*/ 960 h 2048"/>
              <a:gd name="T14" fmla="*/ 689 w 2048"/>
              <a:gd name="T15" fmla="*/ 1730 h 2048"/>
              <a:gd name="T16" fmla="*/ 660 w 2048"/>
              <a:gd name="T17" fmla="*/ 2048 h 2048"/>
              <a:gd name="T18" fmla="*/ 1444 w 2048"/>
              <a:gd name="T19" fmla="*/ 1988 h 2048"/>
              <a:gd name="T20" fmla="*/ 1804 w 2048"/>
              <a:gd name="T21" fmla="*/ 1020 h 2048"/>
              <a:gd name="T22" fmla="*/ 1988 w 2048"/>
              <a:gd name="T23" fmla="*/ 960 h 2048"/>
              <a:gd name="T24" fmla="*/ 1819 w 2048"/>
              <a:gd name="T25" fmla="*/ 527 h 2048"/>
              <a:gd name="T26" fmla="*/ 1804 w 2048"/>
              <a:gd name="T27" fmla="*/ 300 h 2048"/>
              <a:gd name="T28" fmla="*/ 1444 w 2048"/>
              <a:gd name="T29" fmla="*/ 300 h 2048"/>
              <a:gd name="T30" fmla="*/ 420 w 2048"/>
              <a:gd name="T31" fmla="*/ 120 h 2048"/>
              <a:gd name="T32" fmla="*/ 420 w 2048"/>
              <a:gd name="T33" fmla="*/ 480 h 2048"/>
              <a:gd name="T34" fmla="*/ 420 w 2048"/>
              <a:gd name="T35" fmla="*/ 120 h 2048"/>
              <a:gd name="T36" fmla="*/ 420 w 2048"/>
              <a:gd name="T37" fmla="*/ 600 h 2048"/>
              <a:gd name="T38" fmla="*/ 126 w 2048"/>
              <a:gd name="T39" fmla="*/ 840 h 2048"/>
              <a:gd name="T40" fmla="*/ 1024 w 2048"/>
              <a:gd name="T41" fmla="*/ 1684 h 2048"/>
              <a:gd name="T42" fmla="*/ 726 w 2048"/>
              <a:gd name="T43" fmla="*/ 1928 h 2048"/>
              <a:gd name="T44" fmla="*/ 1024 w 2048"/>
              <a:gd name="T45" fmla="*/ 1204 h 2048"/>
              <a:gd name="T46" fmla="*/ 1024 w 2048"/>
              <a:gd name="T47" fmla="*/ 1564 h 2048"/>
              <a:gd name="T48" fmla="*/ 1263 w 2048"/>
              <a:gd name="T49" fmla="*/ 1639 h 2048"/>
              <a:gd name="T50" fmla="*/ 1324 w 2048"/>
              <a:gd name="T51" fmla="*/ 1384 h 2048"/>
              <a:gd name="T52" fmla="*/ 720 w 2048"/>
              <a:gd name="T53" fmla="*/ 1384 h 2048"/>
              <a:gd name="T54" fmla="*/ 828 w 2048"/>
              <a:gd name="T55" fmla="*/ 1613 h 2048"/>
              <a:gd name="T56" fmla="*/ 360 w 2048"/>
              <a:gd name="T57" fmla="*/ 1020 h 2048"/>
              <a:gd name="T58" fmla="*/ 780 w 2048"/>
              <a:gd name="T59" fmla="*/ 960 h 2048"/>
              <a:gd name="T60" fmla="*/ 615 w 2048"/>
              <a:gd name="T61" fmla="*/ 528 h 2048"/>
              <a:gd name="T62" fmla="*/ 1024 w 2048"/>
              <a:gd name="T63" fmla="*/ 360 h 2048"/>
              <a:gd name="T64" fmla="*/ 1429 w 2048"/>
              <a:gd name="T65" fmla="*/ 528 h 2048"/>
              <a:gd name="T66" fmla="*/ 1264 w 2048"/>
              <a:gd name="T67" fmla="*/ 960 h 2048"/>
              <a:gd name="T68" fmla="*/ 1684 w 2048"/>
              <a:gd name="T69" fmla="*/ 1020 h 2048"/>
              <a:gd name="T70" fmla="*/ 1330 w 2048"/>
              <a:gd name="T71" fmla="*/ 840 h 2048"/>
              <a:gd name="T72" fmla="*/ 1922 w 2048"/>
              <a:gd name="T73" fmla="*/ 840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48" h="2048">
                <a:moveTo>
                  <a:pt x="1819" y="527"/>
                </a:moveTo>
                <a:cubicBezTo>
                  <a:pt x="1883" y="472"/>
                  <a:pt x="1924" y="391"/>
                  <a:pt x="1924" y="300"/>
                </a:cubicBezTo>
                <a:cubicBezTo>
                  <a:pt x="1924" y="135"/>
                  <a:pt x="1789" y="0"/>
                  <a:pt x="1624" y="0"/>
                </a:cubicBezTo>
                <a:cubicBezTo>
                  <a:pt x="1459" y="0"/>
                  <a:pt x="1324" y="135"/>
                  <a:pt x="1324" y="300"/>
                </a:cubicBezTo>
                <a:cubicBezTo>
                  <a:pt x="1324" y="300"/>
                  <a:pt x="1324" y="300"/>
                  <a:pt x="1324" y="300"/>
                </a:cubicBezTo>
                <a:cubicBezTo>
                  <a:pt x="1229" y="261"/>
                  <a:pt x="1128" y="240"/>
                  <a:pt x="1024" y="240"/>
                </a:cubicBezTo>
                <a:cubicBezTo>
                  <a:pt x="920" y="240"/>
                  <a:pt x="816" y="261"/>
                  <a:pt x="720" y="301"/>
                </a:cubicBezTo>
                <a:cubicBezTo>
                  <a:pt x="720" y="300"/>
                  <a:pt x="720" y="300"/>
                  <a:pt x="720" y="300"/>
                </a:cubicBezTo>
                <a:cubicBezTo>
                  <a:pt x="720" y="135"/>
                  <a:pt x="585" y="0"/>
                  <a:pt x="420" y="0"/>
                </a:cubicBezTo>
                <a:cubicBezTo>
                  <a:pt x="255" y="0"/>
                  <a:pt x="120" y="135"/>
                  <a:pt x="120" y="300"/>
                </a:cubicBezTo>
                <a:cubicBezTo>
                  <a:pt x="120" y="391"/>
                  <a:pt x="161" y="473"/>
                  <a:pt x="225" y="528"/>
                </a:cubicBezTo>
                <a:cubicBezTo>
                  <a:pt x="91" y="598"/>
                  <a:pt x="0" y="739"/>
                  <a:pt x="0" y="900"/>
                </a:cubicBezTo>
                <a:cubicBezTo>
                  <a:pt x="0" y="933"/>
                  <a:pt x="27" y="960"/>
                  <a:pt x="60" y="960"/>
                </a:cubicBezTo>
                <a:cubicBezTo>
                  <a:pt x="242" y="960"/>
                  <a:pt x="242" y="960"/>
                  <a:pt x="242" y="960"/>
                </a:cubicBezTo>
                <a:cubicBezTo>
                  <a:pt x="241" y="980"/>
                  <a:pt x="240" y="1000"/>
                  <a:pt x="240" y="1020"/>
                </a:cubicBezTo>
                <a:cubicBezTo>
                  <a:pt x="240" y="1337"/>
                  <a:pt x="429" y="1608"/>
                  <a:pt x="689" y="1730"/>
                </a:cubicBezTo>
                <a:cubicBezTo>
                  <a:pt x="631" y="1804"/>
                  <a:pt x="600" y="1894"/>
                  <a:pt x="600" y="1988"/>
                </a:cubicBezTo>
                <a:cubicBezTo>
                  <a:pt x="600" y="2021"/>
                  <a:pt x="627" y="2048"/>
                  <a:pt x="660" y="2048"/>
                </a:cubicBezTo>
                <a:cubicBezTo>
                  <a:pt x="1384" y="2048"/>
                  <a:pt x="1384" y="2048"/>
                  <a:pt x="1384" y="2048"/>
                </a:cubicBezTo>
                <a:cubicBezTo>
                  <a:pt x="1417" y="2048"/>
                  <a:pt x="1444" y="2021"/>
                  <a:pt x="1444" y="1988"/>
                </a:cubicBezTo>
                <a:cubicBezTo>
                  <a:pt x="1444" y="1891"/>
                  <a:pt x="1411" y="1801"/>
                  <a:pt x="1357" y="1729"/>
                </a:cubicBezTo>
                <a:cubicBezTo>
                  <a:pt x="1619" y="1605"/>
                  <a:pt x="1804" y="1333"/>
                  <a:pt x="1804" y="1020"/>
                </a:cubicBezTo>
                <a:cubicBezTo>
                  <a:pt x="1804" y="1000"/>
                  <a:pt x="1803" y="980"/>
                  <a:pt x="1802" y="960"/>
                </a:cubicBezTo>
                <a:cubicBezTo>
                  <a:pt x="1988" y="960"/>
                  <a:pt x="1988" y="960"/>
                  <a:pt x="1988" y="960"/>
                </a:cubicBezTo>
                <a:cubicBezTo>
                  <a:pt x="2021" y="960"/>
                  <a:pt x="2048" y="933"/>
                  <a:pt x="2048" y="900"/>
                </a:cubicBezTo>
                <a:cubicBezTo>
                  <a:pt x="2048" y="738"/>
                  <a:pt x="1955" y="597"/>
                  <a:pt x="1819" y="527"/>
                </a:cubicBezTo>
                <a:close/>
                <a:moveTo>
                  <a:pt x="1624" y="120"/>
                </a:moveTo>
                <a:cubicBezTo>
                  <a:pt x="1723" y="120"/>
                  <a:pt x="1804" y="201"/>
                  <a:pt x="1804" y="300"/>
                </a:cubicBezTo>
                <a:cubicBezTo>
                  <a:pt x="1804" y="399"/>
                  <a:pt x="1723" y="480"/>
                  <a:pt x="1624" y="480"/>
                </a:cubicBezTo>
                <a:cubicBezTo>
                  <a:pt x="1525" y="480"/>
                  <a:pt x="1444" y="399"/>
                  <a:pt x="1444" y="300"/>
                </a:cubicBezTo>
                <a:cubicBezTo>
                  <a:pt x="1444" y="201"/>
                  <a:pt x="1525" y="120"/>
                  <a:pt x="1624" y="120"/>
                </a:cubicBezTo>
                <a:close/>
                <a:moveTo>
                  <a:pt x="420" y="120"/>
                </a:moveTo>
                <a:cubicBezTo>
                  <a:pt x="519" y="120"/>
                  <a:pt x="600" y="201"/>
                  <a:pt x="600" y="300"/>
                </a:cubicBezTo>
                <a:cubicBezTo>
                  <a:pt x="600" y="399"/>
                  <a:pt x="519" y="480"/>
                  <a:pt x="420" y="480"/>
                </a:cubicBezTo>
                <a:cubicBezTo>
                  <a:pt x="321" y="480"/>
                  <a:pt x="240" y="399"/>
                  <a:pt x="240" y="300"/>
                </a:cubicBezTo>
                <a:cubicBezTo>
                  <a:pt x="240" y="201"/>
                  <a:pt x="321" y="120"/>
                  <a:pt x="420" y="120"/>
                </a:cubicBezTo>
                <a:close/>
                <a:moveTo>
                  <a:pt x="126" y="840"/>
                </a:moveTo>
                <a:cubicBezTo>
                  <a:pt x="154" y="703"/>
                  <a:pt x="275" y="600"/>
                  <a:pt x="420" y="600"/>
                </a:cubicBezTo>
                <a:cubicBezTo>
                  <a:pt x="565" y="600"/>
                  <a:pt x="686" y="703"/>
                  <a:pt x="714" y="840"/>
                </a:cubicBezTo>
                <a:lnTo>
                  <a:pt x="126" y="840"/>
                </a:lnTo>
                <a:close/>
                <a:moveTo>
                  <a:pt x="726" y="1928"/>
                </a:moveTo>
                <a:cubicBezTo>
                  <a:pt x="755" y="1791"/>
                  <a:pt x="880" y="1684"/>
                  <a:pt x="1024" y="1684"/>
                </a:cubicBezTo>
                <a:cubicBezTo>
                  <a:pt x="1169" y="1684"/>
                  <a:pt x="1291" y="1789"/>
                  <a:pt x="1318" y="1928"/>
                </a:cubicBezTo>
                <a:lnTo>
                  <a:pt x="726" y="1928"/>
                </a:lnTo>
                <a:close/>
                <a:moveTo>
                  <a:pt x="840" y="1384"/>
                </a:moveTo>
                <a:cubicBezTo>
                  <a:pt x="840" y="1286"/>
                  <a:pt x="924" y="1204"/>
                  <a:pt x="1024" y="1204"/>
                </a:cubicBezTo>
                <a:cubicBezTo>
                  <a:pt x="1123" y="1204"/>
                  <a:pt x="1204" y="1285"/>
                  <a:pt x="1204" y="1384"/>
                </a:cubicBezTo>
                <a:cubicBezTo>
                  <a:pt x="1204" y="1483"/>
                  <a:pt x="1123" y="1564"/>
                  <a:pt x="1024" y="1564"/>
                </a:cubicBezTo>
                <a:cubicBezTo>
                  <a:pt x="924" y="1564"/>
                  <a:pt x="840" y="1482"/>
                  <a:pt x="840" y="1384"/>
                </a:cubicBezTo>
                <a:close/>
                <a:moveTo>
                  <a:pt x="1263" y="1639"/>
                </a:moveTo>
                <a:cubicBezTo>
                  <a:pt x="1249" y="1629"/>
                  <a:pt x="1234" y="1620"/>
                  <a:pt x="1218" y="1612"/>
                </a:cubicBezTo>
                <a:cubicBezTo>
                  <a:pt x="1283" y="1557"/>
                  <a:pt x="1324" y="1475"/>
                  <a:pt x="1324" y="1384"/>
                </a:cubicBezTo>
                <a:cubicBezTo>
                  <a:pt x="1324" y="1219"/>
                  <a:pt x="1189" y="1084"/>
                  <a:pt x="1024" y="1084"/>
                </a:cubicBezTo>
                <a:cubicBezTo>
                  <a:pt x="858" y="1084"/>
                  <a:pt x="720" y="1218"/>
                  <a:pt x="720" y="1384"/>
                </a:cubicBezTo>
                <a:cubicBezTo>
                  <a:pt x="720" y="1464"/>
                  <a:pt x="752" y="1540"/>
                  <a:pt x="810" y="1597"/>
                </a:cubicBezTo>
                <a:cubicBezTo>
                  <a:pt x="816" y="1602"/>
                  <a:pt x="822" y="1608"/>
                  <a:pt x="828" y="1613"/>
                </a:cubicBezTo>
                <a:cubicBezTo>
                  <a:pt x="813" y="1621"/>
                  <a:pt x="798" y="1630"/>
                  <a:pt x="783" y="1640"/>
                </a:cubicBezTo>
                <a:cubicBezTo>
                  <a:pt x="529" y="1542"/>
                  <a:pt x="360" y="1296"/>
                  <a:pt x="360" y="1020"/>
                </a:cubicBezTo>
                <a:cubicBezTo>
                  <a:pt x="360" y="1000"/>
                  <a:pt x="361" y="980"/>
                  <a:pt x="363" y="960"/>
                </a:cubicBezTo>
                <a:cubicBezTo>
                  <a:pt x="780" y="960"/>
                  <a:pt x="780" y="960"/>
                  <a:pt x="780" y="960"/>
                </a:cubicBezTo>
                <a:cubicBezTo>
                  <a:pt x="813" y="960"/>
                  <a:pt x="840" y="933"/>
                  <a:pt x="840" y="900"/>
                </a:cubicBezTo>
                <a:cubicBezTo>
                  <a:pt x="840" y="739"/>
                  <a:pt x="749" y="598"/>
                  <a:pt x="615" y="528"/>
                </a:cubicBezTo>
                <a:cubicBezTo>
                  <a:pt x="638" y="508"/>
                  <a:pt x="659" y="484"/>
                  <a:pt x="675" y="458"/>
                </a:cubicBezTo>
                <a:cubicBezTo>
                  <a:pt x="778" y="395"/>
                  <a:pt x="901" y="360"/>
                  <a:pt x="1024" y="360"/>
                </a:cubicBezTo>
                <a:cubicBezTo>
                  <a:pt x="1146" y="360"/>
                  <a:pt x="1265" y="394"/>
                  <a:pt x="1369" y="458"/>
                </a:cubicBezTo>
                <a:cubicBezTo>
                  <a:pt x="1385" y="484"/>
                  <a:pt x="1406" y="508"/>
                  <a:pt x="1429" y="528"/>
                </a:cubicBezTo>
                <a:cubicBezTo>
                  <a:pt x="1295" y="598"/>
                  <a:pt x="1204" y="739"/>
                  <a:pt x="1204" y="900"/>
                </a:cubicBezTo>
                <a:cubicBezTo>
                  <a:pt x="1204" y="933"/>
                  <a:pt x="1231" y="960"/>
                  <a:pt x="1264" y="960"/>
                </a:cubicBezTo>
                <a:cubicBezTo>
                  <a:pt x="1681" y="960"/>
                  <a:pt x="1681" y="960"/>
                  <a:pt x="1681" y="960"/>
                </a:cubicBezTo>
                <a:cubicBezTo>
                  <a:pt x="1683" y="980"/>
                  <a:pt x="1684" y="1000"/>
                  <a:pt x="1684" y="1020"/>
                </a:cubicBezTo>
                <a:cubicBezTo>
                  <a:pt x="1684" y="1296"/>
                  <a:pt x="1516" y="1541"/>
                  <a:pt x="1263" y="1639"/>
                </a:cubicBezTo>
                <a:close/>
                <a:moveTo>
                  <a:pt x="1330" y="840"/>
                </a:moveTo>
                <a:cubicBezTo>
                  <a:pt x="1358" y="703"/>
                  <a:pt x="1479" y="600"/>
                  <a:pt x="1624" y="600"/>
                </a:cubicBezTo>
                <a:cubicBezTo>
                  <a:pt x="1771" y="600"/>
                  <a:pt x="1894" y="703"/>
                  <a:pt x="1922" y="840"/>
                </a:cubicBezTo>
                <a:lnTo>
                  <a:pt x="1330" y="840"/>
                </a:lnTo>
                <a:close/>
              </a:path>
            </a:pathLst>
          </a:custGeom>
          <a:solidFill>
            <a:srgbClr val="30353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16617" y="3307745"/>
            <a:ext cx="962807" cy="340300"/>
            <a:chOff x="816617" y="3307745"/>
            <a:chExt cx="962807" cy="340300"/>
          </a:xfrm>
        </p:grpSpPr>
        <p:pic>
          <p:nvPicPr>
            <p:cNvPr id="117" name="Picture 116" descr="This image is an icon of a human being. 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6617" y="3346008"/>
              <a:ext cx="231766" cy="263774"/>
            </a:xfrm>
            <a:prstGeom prst="rect">
              <a:avLst/>
            </a:prstGeom>
          </p:spPr>
        </p:pic>
        <p:sp>
          <p:nvSpPr>
            <p:cNvPr id="144" name="TextBox 143"/>
            <p:cNvSpPr txBox="1"/>
            <p:nvPr/>
          </p:nvSpPr>
          <p:spPr>
            <a:xfrm>
              <a:off x="1296446" y="3307745"/>
              <a:ext cx="482978" cy="3403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+mj-lt"/>
                </a:rPr>
                <a:t>43%</a:t>
              </a:r>
            </a:p>
          </p:txBody>
        </p:sp>
      </p:grp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61803F9-0687-42F2-AD52-B4E21722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9EDA79-3AA0-498A-B52E-5935B2916610}"/>
              </a:ext>
            </a:extLst>
          </p:cNvPr>
          <p:cNvSpPr txBox="1"/>
          <p:nvPr/>
        </p:nvSpPr>
        <p:spPr>
          <a:xfrm>
            <a:off x="602670" y="862739"/>
            <a:ext cx="415177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800" b="1" dirty="0">
                <a:solidFill>
                  <a:srgbClr val="303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4. Gradient Boosting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FA3F55-0C93-4B84-BE2B-EACEE07AA5B8}"/>
              </a:ext>
            </a:extLst>
          </p:cNvPr>
          <p:cNvSpPr txBox="1"/>
          <p:nvPr/>
        </p:nvSpPr>
        <p:spPr>
          <a:xfrm>
            <a:off x="1162286" y="1372436"/>
            <a:ext cx="216405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2000" b="1" dirty="0">
                <a:solidFill>
                  <a:srgbClr val="303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Parameter: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347663" algn="l"/>
              </a:tabLst>
            </a:pPr>
            <a:r>
              <a:rPr lang="en-US" sz="1400" b="1" dirty="0">
                <a:solidFill>
                  <a:srgbClr val="303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n_estimators=500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347663" algn="l"/>
              </a:tabLst>
            </a:pPr>
            <a:r>
              <a:rPr lang="en-US" sz="1400" b="1" dirty="0">
                <a:solidFill>
                  <a:srgbClr val="303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max_depth=2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6F1153-B23E-44C4-9CD7-A5938069943A}"/>
              </a:ext>
            </a:extLst>
          </p:cNvPr>
          <p:cNvSpPr txBox="1"/>
          <p:nvPr/>
        </p:nvSpPr>
        <p:spPr>
          <a:xfrm>
            <a:off x="1162286" y="2388896"/>
            <a:ext cx="238526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1600" b="1" dirty="0">
                <a:solidFill>
                  <a:srgbClr val="303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Classification Report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CF22C6-8B23-46A8-8232-BECDE59CC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123" y="3203947"/>
            <a:ext cx="4907183" cy="173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674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 descr="This image is an icon of three human beings and a clock."/>
          <p:cNvGrpSpPr/>
          <p:nvPr/>
        </p:nvGrpSpPr>
        <p:grpSpPr>
          <a:xfrm>
            <a:off x="768329" y="2230384"/>
            <a:ext cx="297913" cy="297912"/>
            <a:chOff x="3613150" y="3706813"/>
            <a:chExt cx="420688" cy="420687"/>
          </a:xfrm>
        </p:grpSpPr>
        <p:sp>
          <p:nvSpPr>
            <p:cNvPr id="112" name="Freeform 10"/>
            <p:cNvSpPr>
              <a:spLocks noEditPoints="1"/>
            </p:cNvSpPr>
            <p:nvPr/>
          </p:nvSpPr>
          <p:spPr bwMode="auto">
            <a:xfrm>
              <a:off x="3613150" y="3930650"/>
              <a:ext cx="420688" cy="196850"/>
            </a:xfrm>
            <a:custGeom>
              <a:avLst/>
              <a:gdLst>
                <a:gd name="T0" fmla="*/ 1823 w 2048"/>
                <a:gd name="T1" fmla="*/ 528 h 960"/>
                <a:gd name="T2" fmla="*/ 1928 w 2048"/>
                <a:gd name="T3" fmla="*/ 300 h 960"/>
                <a:gd name="T4" fmla="*/ 1628 w 2048"/>
                <a:gd name="T5" fmla="*/ 0 h 960"/>
                <a:gd name="T6" fmla="*/ 1324 w 2048"/>
                <a:gd name="T7" fmla="*/ 300 h 960"/>
                <a:gd name="T8" fmla="*/ 1432 w 2048"/>
                <a:gd name="T9" fmla="*/ 528 h 960"/>
                <a:gd name="T10" fmla="*/ 1324 w 2048"/>
                <a:gd name="T11" fmla="*/ 606 h 960"/>
                <a:gd name="T12" fmla="*/ 1219 w 2048"/>
                <a:gd name="T13" fmla="*/ 528 h 960"/>
                <a:gd name="T14" fmla="*/ 1324 w 2048"/>
                <a:gd name="T15" fmla="*/ 300 h 960"/>
                <a:gd name="T16" fmla="*/ 1024 w 2048"/>
                <a:gd name="T17" fmla="*/ 0 h 960"/>
                <a:gd name="T18" fmla="*/ 724 w 2048"/>
                <a:gd name="T19" fmla="*/ 300 h 960"/>
                <a:gd name="T20" fmla="*/ 829 w 2048"/>
                <a:gd name="T21" fmla="*/ 528 h 960"/>
                <a:gd name="T22" fmla="*/ 724 w 2048"/>
                <a:gd name="T23" fmla="*/ 606 h 960"/>
                <a:gd name="T24" fmla="*/ 619 w 2048"/>
                <a:gd name="T25" fmla="*/ 528 h 960"/>
                <a:gd name="T26" fmla="*/ 724 w 2048"/>
                <a:gd name="T27" fmla="*/ 300 h 960"/>
                <a:gd name="T28" fmla="*/ 424 w 2048"/>
                <a:gd name="T29" fmla="*/ 0 h 960"/>
                <a:gd name="T30" fmla="*/ 124 w 2048"/>
                <a:gd name="T31" fmla="*/ 300 h 960"/>
                <a:gd name="T32" fmla="*/ 229 w 2048"/>
                <a:gd name="T33" fmla="*/ 527 h 960"/>
                <a:gd name="T34" fmla="*/ 0 w 2048"/>
                <a:gd name="T35" fmla="*/ 900 h 960"/>
                <a:gd name="T36" fmla="*/ 60 w 2048"/>
                <a:gd name="T37" fmla="*/ 960 h 960"/>
                <a:gd name="T38" fmla="*/ 1988 w 2048"/>
                <a:gd name="T39" fmla="*/ 960 h 960"/>
                <a:gd name="T40" fmla="*/ 2048 w 2048"/>
                <a:gd name="T41" fmla="*/ 900 h 960"/>
                <a:gd name="T42" fmla="*/ 1823 w 2048"/>
                <a:gd name="T43" fmla="*/ 528 h 960"/>
                <a:gd name="T44" fmla="*/ 424 w 2048"/>
                <a:gd name="T45" fmla="*/ 120 h 960"/>
                <a:gd name="T46" fmla="*/ 604 w 2048"/>
                <a:gd name="T47" fmla="*/ 300 h 960"/>
                <a:gd name="T48" fmla="*/ 424 w 2048"/>
                <a:gd name="T49" fmla="*/ 480 h 960"/>
                <a:gd name="T50" fmla="*/ 244 w 2048"/>
                <a:gd name="T51" fmla="*/ 300 h 960"/>
                <a:gd name="T52" fmla="*/ 424 w 2048"/>
                <a:gd name="T53" fmla="*/ 120 h 960"/>
                <a:gd name="T54" fmla="*/ 608 w 2048"/>
                <a:gd name="T55" fmla="*/ 840 h 960"/>
                <a:gd name="T56" fmla="*/ 126 w 2048"/>
                <a:gd name="T57" fmla="*/ 840 h 960"/>
                <a:gd name="T58" fmla="*/ 424 w 2048"/>
                <a:gd name="T59" fmla="*/ 600 h 960"/>
                <a:gd name="T60" fmla="*/ 652 w 2048"/>
                <a:gd name="T61" fmla="*/ 705 h 960"/>
                <a:gd name="T62" fmla="*/ 608 w 2048"/>
                <a:gd name="T63" fmla="*/ 840 h 960"/>
                <a:gd name="T64" fmla="*/ 1024 w 2048"/>
                <a:gd name="T65" fmla="*/ 120 h 960"/>
                <a:gd name="T66" fmla="*/ 1204 w 2048"/>
                <a:gd name="T67" fmla="*/ 300 h 960"/>
                <a:gd name="T68" fmla="*/ 1024 w 2048"/>
                <a:gd name="T69" fmla="*/ 480 h 960"/>
                <a:gd name="T70" fmla="*/ 844 w 2048"/>
                <a:gd name="T71" fmla="*/ 300 h 960"/>
                <a:gd name="T72" fmla="*/ 1024 w 2048"/>
                <a:gd name="T73" fmla="*/ 120 h 960"/>
                <a:gd name="T74" fmla="*/ 730 w 2048"/>
                <a:gd name="T75" fmla="*/ 840 h 960"/>
                <a:gd name="T76" fmla="*/ 1024 w 2048"/>
                <a:gd name="T77" fmla="*/ 600 h 960"/>
                <a:gd name="T78" fmla="*/ 1318 w 2048"/>
                <a:gd name="T79" fmla="*/ 840 h 960"/>
                <a:gd name="T80" fmla="*/ 730 w 2048"/>
                <a:gd name="T81" fmla="*/ 840 h 960"/>
                <a:gd name="T82" fmla="*/ 1628 w 2048"/>
                <a:gd name="T83" fmla="*/ 120 h 960"/>
                <a:gd name="T84" fmla="*/ 1808 w 2048"/>
                <a:gd name="T85" fmla="*/ 300 h 960"/>
                <a:gd name="T86" fmla="*/ 1628 w 2048"/>
                <a:gd name="T87" fmla="*/ 480 h 960"/>
                <a:gd name="T88" fmla="*/ 1444 w 2048"/>
                <a:gd name="T89" fmla="*/ 300 h 960"/>
                <a:gd name="T90" fmla="*/ 1628 w 2048"/>
                <a:gd name="T91" fmla="*/ 120 h 960"/>
                <a:gd name="T92" fmla="*/ 1440 w 2048"/>
                <a:gd name="T93" fmla="*/ 840 h 960"/>
                <a:gd name="T94" fmla="*/ 1396 w 2048"/>
                <a:gd name="T95" fmla="*/ 705 h 960"/>
                <a:gd name="T96" fmla="*/ 1628 w 2048"/>
                <a:gd name="T97" fmla="*/ 600 h 960"/>
                <a:gd name="T98" fmla="*/ 1922 w 2048"/>
                <a:gd name="T99" fmla="*/ 840 h 960"/>
                <a:gd name="T100" fmla="*/ 1440 w 2048"/>
                <a:gd name="T101" fmla="*/ 84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48" h="960">
                  <a:moveTo>
                    <a:pt x="1823" y="528"/>
                  </a:moveTo>
                  <a:cubicBezTo>
                    <a:pt x="1887" y="473"/>
                    <a:pt x="1928" y="391"/>
                    <a:pt x="1928" y="300"/>
                  </a:cubicBezTo>
                  <a:cubicBezTo>
                    <a:pt x="1928" y="135"/>
                    <a:pt x="1793" y="0"/>
                    <a:pt x="1628" y="0"/>
                  </a:cubicBezTo>
                  <a:cubicBezTo>
                    <a:pt x="1462" y="0"/>
                    <a:pt x="1324" y="134"/>
                    <a:pt x="1324" y="300"/>
                  </a:cubicBezTo>
                  <a:cubicBezTo>
                    <a:pt x="1324" y="387"/>
                    <a:pt x="1362" y="469"/>
                    <a:pt x="1432" y="528"/>
                  </a:cubicBezTo>
                  <a:cubicBezTo>
                    <a:pt x="1392" y="548"/>
                    <a:pt x="1355" y="575"/>
                    <a:pt x="1324" y="606"/>
                  </a:cubicBezTo>
                  <a:cubicBezTo>
                    <a:pt x="1293" y="575"/>
                    <a:pt x="1258" y="549"/>
                    <a:pt x="1219" y="528"/>
                  </a:cubicBezTo>
                  <a:cubicBezTo>
                    <a:pt x="1283" y="473"/>
                    <a:pt x="1324" y="391"/>
                    <a:pt x="1324" y="300"/>
                  </a:cubicBezTo>
                  <a:cubicBezTo>
                    <a:pt x="1324" y="135"/>
                    <a:pt x="1189" y="0"/>
                    <a:pt x="1024" y="0"/>
                  </a:cubicBezTo>
                  <a:cubicBezTo>
                    <a:pt x="859" y="0"/>
                    <a:pt x="724" y="135"/>
                    <a:pt x="724" y="300"/>
                  </a:cubicBezTo>
                  <a:cubicBezTo>
                    <a:pt x="724" y="391"/>
                    <a:pt x="765" y="473"/>
                    <a:pt x="829" y="528"/>
                  </a:cubicBezTo>
                  <a:cubicBezTo>
                    <a:pt x="790" y="548"/>
                    <a:pt x="755" y="575"/>
                    <a:pt x="724" y="606"/>
                  </a:cubicBezTo>
                  <a:cubicBezTo>
                    <a:pt x="693" y="574"/>
                    <a:pt x="658" y="548"/>
                    <a:pt x="619" y="528"/>
                  </a:cubicBezTo>
                  <a:cubicBezTo>
                    <a:pt x="683" y="473"/>
                    <a:pt x="724" y="391"/>
                    <a:pt x="724" y="300"/>
                  </a:cubicBezTo>
                  <a:cubicBezTo>
                    <a:pt x="724" y="135"/>
                    <a:pt x="589" y="0"/>
                    <a:pt x="424" y="0"/>
                  </a:cubicBezTo>
                  <a:cubicBezTo>
                    <a:pt x="259" y="0"/>
                    <a:pt x="124" y="135"/>
                    <a:pt x="124" y="300"/>
                  </a:cubicBezTo>
                  <a:cubicBezTo>
                    <a:pt x="124" y="391"/>
                    <a:pt x="165" y="472"/>
                    <a:pt x="229" y="527"/>
                  </a:cubicBezTo>
                  <a:cubicBezTo>
                    <a:pt x="93" y="597"/>
                    <a:pt x="0" y="738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70" y="960"/>
                    <a:pt x="194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9"/>
                    <a:pt x="1957" y="598"/>
                    <a:pt x="1823" y="528"/>
                  </a:cubicBezTo>
                  <a:close/>
                  <a:moveTo>
                    <a:pt x="424" y="120"/>
                  </a:moveTo>
                  <a:cubicBezTo>
                    <a:pt x="523" y="120"/>
                    <a:pt x="604" y="201"/>
                    <a:pt x="604" y="300"/>
                  </a:cubicBezTo>
                  <a:cubicBezTo>
                    <a:pt x="604" y="399"/>
                    <a:pt x="523" y="480"/>
                    <a:pt x="424" y="480"/>
                  </a:cubicBezTo>
                  <a:cubicBezTo>
                    <a:pt x="325" y="480"/>
                    <a:pt x="244" y="399"/>
                    <a:pt x="244" y="300"/>
                  </a:cubicBezTo>
                  <a:cubicBezTo>
                    <a:pt x="244" y="201"/>
                    <a:pt x="325" y="120"/>
                    <a:pt x="424" y="120"/>
                  </a:cubicBezTo>
                  <a:close/>
                  <a:moveTo>
                    <a:pt x="608" y="840"/>
                  </a:moveTo>
                  <a:cubicBezTo>
                    <a:pt x="126" y="840"/>
                    <a:pt x="126" y="840"/>
                    <a:pt x="126" y="840"/>
                  </a:cubicBezTo>
                  <a:cubicBezTo>
                    <a:pt x="154" y="703"/>
                    <a:pt x="277" y="600"/>
                    <a:pt x="424" y="600"/>
                  </a:cubicBezTo>
                  <a:cubicBezTo>
                    <a:pt x="512" y="600"/>
                    <a:pt x="595" y="639"/>
                    <a:pt x="652" y="705"/>
                  </a:cubicBezTo>
                  <a:cubicBezTo>
                    <a:pt x="630" y="746"/>
                    <a:pt x="615" y="792"/>
                    <a:pt x="608" y="840"/>
                  </a:cubicBezTo>
                  <a:close/>
                  <a:moveTo>
                    <a:pt x="1024" y="120"/>
                  </a:moveTo>
                  <a:cubicBezTo>
                    <a:pt x="1123" y="120"/>
                    <a:pt x="1204" y="201"/>
                    <a:pt x="1204" y="300"/>
                  </a:cubicBezTo>
                  <a:cubicBezTo>
                    <a:pt x="1204" y="399"/>
                    <a:pt x="1123" y="480"/>
                    <a:pt x="1024" y="480"/>
                  </a:cubicBezTo>
                  <a:cubicBezTo>
                    <a:pt x="925" y="480"/>
                    <a:pt x="844" y="399"/>
                    <a:pt x="844" y="300"/>
                  </a:cubicBezTo>
                  <a:cubicBezTo>
                    <a:pt x="844" y="201"/>
                    <a:pt x="925" y="120"/>
                    <a:pt x="1024" y="120"/>
                  </a:cubicBezTo>
                  <a:close/>
                  <a:moveTo>
                    <a:pt x="730" y="840"/>
                  </a:moveTo>
                  <a:cubicBezTo>
                    <a:pt x="758" y="703"/>
                    <a:pt x="879" y="600"/>
                    <a:pt x="1024" y="600"/>
                  </a:cubicBezTo>
                  <a:cubicBezTo>
                    <a:pt x="1169" y="600"/>
                    <a:pt x="1290" y="703"/>
                    <a:pt x="1318" y="840"/>
                  </a:cubicBezTo>
                  <a:cubicBezTo>
                    <a:pt x="1298" y="840"/>
                    <a:pt x="755" y="840"/>
                    <a:pt x="730" y="840"/>
                  </a:cubicBezTo>
                  <a:close/>
                  <a:moveTo>
                    <a:pt x="1628" y="120"/>
                  </a:moveTo>
                  <a:cubicBezTo>
                    <a:pt x="1727" y="120"/>
                    <a:pt x="1808" y="201"/>
                    <a:pt x="1808" y="300"/>
                  </a:cubicBezTo>
                  <a:cubicBezTo>
                    <a:pt x="1808" y="399"/>
                    <a:pt x="1727" y="480"/>
                    <a:pt x="1628" y="480"/>
                  </a:cubicBezTo>
                  <a:cubicBezTo>
                    <a:pt x="1528" y="480"/>
                    <a:pt x="1444" y="398"/>
                    <a:pt x="1444" y="300"/>
                  </a:cubicBezTo>
                  <a:cubicBezTo>
                    <a:pt x="1444" y="202"/>
                    <a:pt x="1528" y="120"/>
                    <a:pt x="1628" y="120"/>
                  </a:cubicBezTo>
                  <a:close/>
                  <a:moveTo>
                    <a:pt x="1440" y="840"/>
                  </a:moveTo>
                  <a:cubicBezTo>
                    <a:pt x="1433" y="792"/>
                    <a:pt x="1418" y="747"/>
                    <a:pt x="1396" y="705"/>
                  </a:cubicBezTo>
                  <a:cubicBezTo>
                    <a:pt x="1453" y="640"/>
                    <a:pt x="1539" y="600"/>
                    <a:pt x="1628" y="600"/>
                  </a:cubicBezTo>
                  <a:cubicBezTo>
                    <a:pt x="1773" y="600"/>
                    <a:pt x="1894" y="703"/>
                    <a:pt x="1922" y="840"/>
                  </a:cubicBezTo>
                  <a:lnTo>
                    <a:pt x="144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11"/>
            <p:cNvSpPr>
              <a:spLocks/>
            </p:cNvSpPr>
            <p:nvPr/>
          </p:nvSpPr>
          <p:spPr bwMode="auto">
            <a:xfrm>
              <a:off x="3784600" y="3768725"/>
              <a:ext cx="101600" cy="74612"/>
            </a:xfrm>
            <a:custGeom>
              <a:avLst/>
              <a:gdLst>
                <a:gd name="T0" fmla="*/ 468 w 492"/>
                <a:gd name="T1" fmla="*/ 24 h 366"/>
                <a:gd name="T2" fmla="*/ 384 w 492"/>
                <a:gd name="T3" fmla="*/ 24 h 366"/>
                <a:gd name="T4" fmla="*/ 186 w 492"/>
                <a:gd name="T5" fmla="*/ 221 h 366"/>
                <a:gd name="T6" fmla="*/ 108 w 492"/>
                <a:gd name="T7" fmla="*/ 144 h 366"/>
                <a:gd name="T8" fmla="*/ 24 w 492"/>
                <a:gd name="T9" fmla="*/ 144 h 366"/>
                <a:gd name="T10" fmla="*/ 24 w 492"/>
                <a:gd name="T11" fmla="*/ 228 h 366"/>
                <a:gd name="T12" fmla="*/ 144 w 492"/>
                <a:gd name="T13" fmla="*/ 348 h 366"/>
                <a:gd name="T14" fmla="*/ 186 w 492"/>
                <a:gd name="T15" fmla="*/ 366 h 366"/>
                <a:gd name="T16" fmla="*/ 228 w 492"/>
                <a:gd name="T17" fmla="*/ 348 h 366"/>
                <a:gd name="T18" fmla="*/ 468 w 492"/>
                <a:gd name="T19" fmla="*/ 108 h 366"/>
                <a:gd name="T20" fmla="*/ 468 w 492"/>
                <a:gd name="T21" fmla="*/ 2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366">
                  <a:moveTo>
                    <a:pt x="468" y="24"/>
                  </a:moveTo>
                  <a:cubicBezTo>
                    <a:pt x="445" y="0"/>
                    <a:pt x="407" y="0"/>
                    <a:pt x="384" y="24"/>
                  </a:cubicBezTo>
                  <a:cubicBezTo>
                    <a:pt x="186" y="221"/>
                    <a:pt x="186" y="221"/>
                    <a:pt x="186" y="221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85" y="120"/>
                    <a:pt x="47" y="120"/>
                    <a:pt x="24" y="144"/>
                  </a:cubicBezTo>
                  <a:cubicBezTo>
                    <a:pt x="0" y="167"/>
                    <a:pt x="0" y="205"/>
                    <a:pt x="24" y="228"/>
                  </a:cubicBezTo>
                  <a:cubicBezTo>
                    <a:pt x="144" y="348"/>
                    <a:pt x="144" y="348"/>
                    <a:pt x="144" y="348"/>
                  </a:cubicBezTo>
                  <a:cubicBezTo>
                    <a:pt x="155" y="360"/>
                    <a:pt x="171" y="366"/>
                    <a:pt x="186" y="366"/>
                  </a:cubicBezTo>
                  <a:cubicBezTo>
                    <a:pt x="201" y="366"/>
                    <a:pt x="217" y="360"/>
                    <a:pt x="228" y="348"/>
                  </a:cubicBezTo>
                  <a:cubicBezTo>
                    <a:pt x="468" y="108"/>
                    <a:pt x="468" y="108"/>
                    <a:pt x="468" y="108"/>
                  </a:cubicBezTo>
                  <a:cubicBezTo>
                    <a:pt x="492" y="85"/>
                    <a:pt x="492" y="47"/>
                    <a:pt x="468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12"/>
            <p:cNvSpPr>
              <a:spLocks noEditPoints="1"/>
            </p:cNvSpPr>
            <p:nvPr/>
          </p:nvSpPr>
          <p:spPr bwMode="auto">
            <a:xfrm>
              <a:off x="3736975" y="3706813"/>
              <a:ext cx="198438" cy="198437"/>
            </a:xfrm>
            <a:custGeom>
              <a:avLst/>
              <a:gdLst>
                <a:gd name="T0" fmla="*/ 480 w 964"/>
                <a:gd name="T1" fmla="*/ 0 h 968"/>
                <a:gd name="T2" fmla="*/ 0 w 964"/>
                <a:gd name="T3" fmla="*/ 484 h 968"/>
                <a:gd name="T4" fmla="*/ 480 w 964"/>
                <a:gd name="T5" fmla="*/ 968 h 968"/>
                <a:gd name="T6" fmla="*/ 964 w 964"/>
                <a:gd name="T7" fmla="*/ 484 h 968"/>
                <a:gd name="T8" fmla="*/ 480 w 964"/>
                <a:gd name="T9" fmla="*/ 0 h 968"/>
                <a:gd name="T10" fmla="*/ 480 w 964"/>
                <a:gd name="T11" fmla="*/ 848 h 968"/>
                <a:gd name="T12" fmla="*/ 120 w 964"/>
                <a:gd name="T13" fmla="*/ 484 h 968"/>
                <a:gd name="T14" fmla="*/ 480 w 964"/>
                <a:gd name="T15" fmla="*/ 120 h 968"/>
                <a:gd name="T16" fmla="*/ 844 w 964"/>
                <a:gd name="T17" fmla="*/ 484 h 968"/>
                <a:gd name="T18" fmla="*/ 480 w 964"/>
                <a:gd name="T19" fmla="*/ 84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4" h="968">
                  <a:moveTo>
                    <a:pt x="480" y="0"/>
                  </a:moveTo>
                  <a:cubicBezTo>
                    <a:pt x="215" y="0"/>
                    <a:pt x="0" y="217"/>
                    <a:pt x="0" y="484"/>
                  </a:cubicBezTo>
                  <a:cubicBezTo>
                    <a:pt x="0" y="751"/>
                    <a:pt x="215" y="968"/>
                    <a:pt x="480" y="968"/>
                  </a:cubicBezTo>
                  <a:cubicBezTo>
                    <a:pt x="745" y="968"/>
                    <a:pt x="964" y="750"/>
                    <a:pt x="964" y="484"/>
                  </a:cubicBezTo>
                  <a:cubicBezTo>
                    <a:pt x="964" y="219"/>
                    <a:pt x="746" y="0"/>
                    <a:pt x="480" y="0"/>
                  </a:cubicBezTo>
                  <a:close/>
                  <a:moveTo>
                    <a:pt x="480" y="848"/>
                  </a:moveTo>
                  <a:cubicBezTo>
                    <a:pt x="281" y="848"/>
                    <a:pt x="120" y="685"/>
                    <a:pt x="120" y="484"/>
                  </a:cubicBezTo>
                  <a:cubicBezTo>
                    <a:pt x="120" y="283"/>
                    <a:pt x="281" y="120"/>
                    <a:pt x="480" y="120"/>
                  </a:cubicBezTo>
                  <a:cubicBezTo>
                    <a:pt x="677" y="120"/>
                    <a:pt x="844" y="287"/>
                    <a:pt x="844" y="484"/>
                  </a:cubicBezTo>
                  <a:cubicBezTo>
                    <a:pt x="844" y="681"/>
                    <a:pt x="677" y="848"/>
                    <a:pt x="480" y="8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1296448" y="1126843"/>
            <a:ext cx="482978" cy="340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35%</a:t>
            </a:r>
          </a:p>
        </p:txBody>
      </p:sp>
      <p:pic>
        <p:nvPicPr>
          <p:cNvPr id="141" name="Picture 1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54240" y="1"/>
            <a:ext cx="4937760" cy="6857999"/>
          </a:xfrm>
          <a:custGeom>
            <a:avLst/>
            <a:gdLst>
              <a:gd name="connsiteX0" fmla="*/ 0 w 4937760"/>
              <a:gd name="connsiteY0" fmla="*/ 0 h 6857999"/>
              <a:gd name="connsiteX1" fmla="*/ 4937760 w 4937760"/>
              <a:gd name="connsiteY1" fmla="*/ 0 h 6857999"/>
              <a:gd name="connsiteX2" fmla="*/ 4937760 w 4937760"/>
              <a:gd name="connsiteY2" fmla="*/ 6857999 h 6857999"/>
              <a:gd name="connsiteX3" fmla="*/ 0 w 493776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7760" h="6857999">
                <a:moveTo>
                  <a:pt x="0" y="0"/>
                </a:moveTo>
                <a:lnTo>
                  <a:pt x="4937760" y="0"/>
                </a:lnTo>
                <a:lnTo>
                  <a:pt x="493776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40" name="Rectangle 1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54240" y="0"/>
            <a:ext cx="493776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12895" y="832629"/>
            <a:ext cx="1620450" cy="16204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7780020" y="3242496"/>
            <a:ext cx="38862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Result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151" name="Straight Connector 1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991600" y="2790395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347734" y="4529657"/>
            <a:ext cx="75077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reeform 34" descr="This image is an icon of three human beings and a circle. "/>
          <p:cNvSpPr>
            <a:spLocks noEditPoints="1"/>
          </p:cNvSpPr>
          <p:nvPr/>
        </p:nvSpPr>
        <p:spPr bwMode="auto">
          <a:xfrm>
            <a:off x="9347734" y="1266044"/>
            <a:ext cx="750772" cy="753618"/>
          </a:xfrm>
          <a:custGeom>
            <a:avLst/>
            <a:gdLst>
              <a:gd name="T0" fmla="*/ 1924 w 2048"/>
              <a:gd name="T1" fmla="*/ 300 h 2048"/>
              <a:gd name="T2" fmla="*/ 1324 w 2048"/>
              <a:gd name="T3" fmla="*/ 300 h 2048"/>
              <a:gd name="T4" fmla="*/ 1024 w 2048"/>
              <a:gd name="T5" fmla="*/ 240 h 2048"/>
              <a:gd name="T6" fmla="*/ 720 w 2048"/>
              <a:gd name="T7" fmla="*/ 300 h 2048"/>
              <a:gd name="T8" fmla="*/ 120 w 2048"/>
              <a:gd name="T9" fmla="*/ 300 h 2048"/>
              <a:gd name="T10" fmla="*/ 0 w 2048"/>
              <a:gd name="T11" fmla="*/ 900 h 2048"/>
              <a:gd name="T12" fmla="*/ 242 w 2048"/>
              <a:gd name="T13" fmla="*/ 960 h 2048"/>
              <a:gd name="T14" fmla="*/ 689 w 2048"/>
              <a:gd name="T15" fmla="*/ 1730 h 2048"/>
              <a:gd name="T16" fmla="*/ 660 w 2048"/>
              <a:gd name="T17" fmla="*/ 2048 h 2048"/>
              <a:gd name="T18" fmla="*/ 1444 w 2048"/>
              <a:gd name="T19" fmla="*/ 1988 h 2048"/>
              <a:gd name="T20" fmla="*/ 1804 w 2048"/>
              <a:gd name="T21" fmla="*/ 1020 h 2048"/>
              <a:gd name="T22" fmla="*/ 1988 w 2048"/>
              <a:gd name="T23" fmla="*/ 960 h 2048"/>
              <a:gd name="T24" fmla="*/ 1819 w 2048"/>
              <a:gd name="T25" fmla="*/ 527 h 2048"/>
              <a:gd name="T26" fmla="*/ 1804 w 2048"/>
              <a:gd name="T27" fmla="*/ 300 h 2048"/>
              <a:gd name="T28" fmla="*/ 1444 w 2048"/>
              <a:gd name="T29" fmla="*/ 300 h 2048"/>
              <a:gd name="T30" fmla="*/ 420 w 2048"/>
              <a:gd name="T31" fmla="*/ 120 h 2048"/>
              <a:gd name="T32" fmla="*/ 420 w 2048"/>
              <a:gd name="T33" fmla="*/ 480 h 2048"/>
              <a:gd name="T34" fmla="*/ 420 w 2048"/>
              <a:gd name="T35" fmla="*/ 120 h 2048"/>
              <a:gd name="T36" fmla="*/ 420 w 2048"/>
              <a:gd name="T37" fmla="*/ 600 h 2048"/>
              <a:gd name="T38" fmla="*/ 126 w 2048"/>
              <a:gd name="T39" fmla="*/ 840 h 2048"/>
              <a:gd name="T40" fmla="*/ 1024 w 2048"/>
              <a:gd name="T41" fmla="*/ 1684 h 2048"/>
              <a:gd name="T42" fmla="*/ 726 w 2048"/>
              <a:gd name="T43" fmla="*/ 1928 h 2048"/>
              <a:gd name="T44" fmla="*/ 1024 w 2048"/>
              <a:gd name="T45" fmla="*/ 1204 h 2048"/>
              <a:gd name="T46" fmla="*/ 1024 w 2048"/>
              <a:gd name="T47" fmla="*/ 1564 h 2048"/>
              <a:gd name="T48" fmla="*/ 1263 w 2048"/>
              <a:gd name="T49" fmla="*/ 1639 h 2048"/>
              <a:gd name="T50" fmla="*/ 1324 w 2048"/>
              <a:gd name="T51" fmla="*/ 1384 h 2048"/>
              <a:gd name="T52" fmla="*/ 720 w 2048"/>
              <a:gd name="T53" fmla="*/ 1384 h 2048"/>
              <a:gd name="T54" fmla="*/ 828 w 2048"/>
              <a:gd name="T55" fmla="*/ 1613 h 2048"/>
              <a:gd name="T56" fmla="*/ 360 w 2048"/>
              <a:gd name="T57" fmla="*/ 1020 h 2048"/>
              <a:gd name="T58" fmla="*/ 780 w 2048"/>
              <a:gd name="T59" fmla="*/ 960 h 2048"/>
              <a:gd name="T60" fmla="*/ 615 w 2048"/>
              <a:gd name="T61" fmla="*/ 528 h 2048"/>
              <a:gd name="T62" fmla="*/ 1024 w 2048"/>
              <a:gd name="T63" fmla="*/ 360 h 2048"/>
              <a:gd name="T64" fmla="*/ 1429 w 2048"/>
              <a:gd name="T65" fmla="*/ 528 h 2048"/>
              <a:gd name="T66" fmla="*/ 1264 w 2048"/>
              <a:gd name="T67" fmla="*/ 960 h 2048"/>
              <a:gd name="T68" fmla="*/ 1684 w 2048"/>
              <a:gd name="T69" fmla="*/ 1020 h 2048"/>
              <a:gd name="T70" fmla="*/ 1330 w 2048"/>
              <a:gd name="T71" fmla="*/ 840 h 2048"/>
              <a:gd name="T72" fmla="*/ 1922 w 2048"/>
              <a:gd name="T73" fmla="*/ 840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48" h="2048">
                <a:moveTo>
                  <a:pt x="1819" y="527"/>
                </a:moveTo>
                <a:cubicBezTo>
                  <a:pt x="1883" y="472"/>
                  <a:pt x="1924" y="391"/>
                  <a:pt x="1924" y="300"/>
                </a:cubicBezTo>
                <a:cubicBezTo>
                  <a:pt x="1924" y="135"/>
                  <a:pt x="1789" y="0"/>
                  <a:pt x="1624" y="0"/>
                </a:cubicBezTo>
                <a:cubicBezTo>
                  <a:pt x="1459" y="0"/>
                  <a:pt x="1324" y="135"/>
                  <a:pt x="1324" y="300"/>
                </a:cubicBezTo>
                <a:cubicBezTo>
                  <a:pt x="1324" y="300"/>
                  <a:pt x="1324" y="300"/>
                  <a:pt x="1324" y="300"/>
                </a:cubicBezTo>
                <a:cubicBezTo>
                  <a:pt x="1229" y="261"/>
                  <a:pt x="1128" y="240"/>
                  <a:pt x="1024" y="240"/>
                </a:cubicBezTo>
                <a:cubicBezTo>
                  <a:pt x="920" y="240"/>
                  <a:pt x="816" y="261"/>
                  <a:pt x="720" y="301"/>
                </a:cubicBezTo>
                <a:cubicBezTo>
                  <a:pt x="720" y="300"/>
                  <a:pt x="720" y="300"/>
                  <a:pt x="720" y="300"/>
                </a:cubicBezTo>
                <a:cubicBezTo>
                  <a:pt x="720" y="135"/>
                  <a:pt x="585" y="0"/>
                  <a:pt x="420" y="0"/>
                </a:cubicBezTo>
                <a:cubicBezTo>
                  <a:pt x="255" y="0"/>
                  <a:pt x="120" y="135"/>
                  <a:pt x="120" y="300"/>
                </a:cubicBezTo>
                <a:cubicBezTo>
                  <a:pt x="120" y="391"/>
                  <a:pt x="161" y="473"/>
                  <a:pt x="225" y="528"/>
                </a:cubicBezTo>
                <a:cubicBezTo>
                  <a:pt x="91" y="598"/>
                  <a:pt x="0" y="739"/>
                  <a:pt x="0" y="900"/>
                </a:cubicBezTo>
                <a:cubicBezTo>
                  <a:pt x="0" y="933"/>
                  <a:pt x="27" y="960"/>
                  <a:pt x="60" y="960"/>
                </a:cubicBezTo>
                <a:cubicBezTo>
                  <a:pt x="242" y="960"/>
                  <a:pt x="242" y="960"/>
                  <a:pt x="242" y="960"/>
                </a:cubicBezTo>
                <a:cubicBezTo>
                  <a:pt x="241" y="980"/>
                  <a:pt x="240" y="1000"/>
                  <a:pt x="240" y="1020"/>
                </a:cubicBezTo>
                <a:cubicBezTo>
                  <a:pt x="240" y="1337"/>
                  <a:pt x="429" y="1608"/>
                  <a:pt x="689" y="1730"/>
                </a:cubicBezTo>
                <a:cubicBezTo>
                  <a:pt x="631" y="1804"/>
                  <a:pt x="600" y="1894"/>
                  <a:pt x="600" y="1988"/>
                </a:cubicBezTo>
                <a:cubicBezTo>
                  <a:pt x="600" y="2021"/>
                  <a:pt x="627" y="2048"/>
                  <a:pt x="660" y="2048"/>
                </a:cubicBezTo>
                <a:cubicBezTo>
                  <a:pt x="1384" y="2048"/>
                  <a:pt x="1384" y="2048"/>
                  <a:pt x="1384" y="2048"/>
                </a:cubicBezTo>
                <a:cubicBezTo>
                  <a:pt x="1417" y="2048"/>
                  <a:pt x="1444" y="2021"/>
                  <a:pt x="1444" y="1988"/>
                </a:cubicBezTo>
                <a:cubicBezTo>
                  <a:pt x="1444" y="1891"/>
                  <a:pt x="1411" y="1801"/>
                  <a:pt x="1357" y="1729"/>
                </a:cubicBezTo>
                <a:cubicBezTo>
                  <a:pt x="1619" y="1605"/>
                  <a:pt x="1804" y="1333"/>
                  <a:pt x="1804" y="1020"/>
                </a:cubicBezTo>
                <a:cubicBezTo>
                  <a:pt x="1804" y="1000"/>
                  <a:pt x="1803" y="980"/>
                  <a:pt x="1802" y="960"/>
                </a:cubicBezTo>
                <a:cubicBezTo>
                  <a:pt x="1988" y="960"/>
                  <a:pt x="1988" y="960"/>
                  <a:pt x="1988" y="960"/>
                </a:cubicBezTo>
                <a:cubicBezTo>
                  <a:pt x="2021" y="960"/>
                  <a:pt x="2048" y="933"/>
                  <a:pt x="2048" y="900"/>
                </a:cubicBezTo>
                <a:cubicBezTo>
                  <a:pt x="2048" y="738"/>
                  <a:pt x="1955" y="597"/>
                  <a:pt x="1819" y="527"/>
                </a:cubicBezTo>
                <a:close/>
                <a:moveTo>
                  <a:pt x="1624" y="120"/>
                </a:moveTo>
                <a:cubicBezTo>
                  <a:pt x="1723" y="120"/>
                  <a:pt x="1804" y="201"/>
                  <a:pt x="1804" y="300"/>
                </a:cubicBezTo>
                <a:cubicBezTo>
                  <a:pt x="1804" y="399"/>
                  <a:pt x="1723" y="480"/>
                  <a:pt x="1624" y="480"/>
                </a:cubicBezTo>
                <a:cubicBezTo>
                  <a:pt x="1525" y="480"/>
                  <a:pt x="1444" y="399"/>
                  <a:pt x="1444" y="300"/>
                </a:cubicBezTo>
                <a:cubicBezTo>
                  <a:pt x="1444" y="201"/>
                  <a:pt x="1525" y="120"/>
                  <a:pt x="1624" y="120"/>
                </a:cubicBezTo>
                <a:close/>
                <a:moveTo>
                  <a:pt x="420" y="120"/>
                </a:moveTo>
                <a:cubicBezTo>
                  <a:pt x="519" y="120"/>
                  <a:pt x="600" y="201"/>
                  <a:pt x="600" y="300"/>
                </a:cubicBezTo>
                <a:cubicBezTo>
                  <a:pt x="600" y="399"/>
                  <a:pt x="519" y="480"/>
                  <a:pt x="420" y="480"/>
                </a:cubicBezTo>
                <a:cubicBezTo>
                  <a:pt x="321" y="480"/>
                  <a:pt x="240" y="399"/>
                  <a:pt x="240" y="300"/>
                </a:cubicBezTo>
                <a:cubicBezTo>
                  <a:pt x="240" y="201"/>
                  <a:pt x="321" y="120"/>
                  <a:pt x="420" y="120"/>
                </a:cubicBezTo>
                <a:close/>
                <a:moveTo>
                  <a:pt x="126" y="840"/>
                </a:moveTo>
                <a:cubicBezTo>
                  <a:pt x="154" y="703"/>
                  <a:pt x="275" y="600"/>
                  <a:pt x="420" y="600"/>
                </a:cubicBezTo>
                <a:cubicBezTo>
                  <a:pt x="565" y="600"/>
                  <a:pt x="686" y="703"/>
                  <a:pt x="714" y="840"/>
                </a:cubicBezTo>
                <a:lnTo>
                  <a:pt x="126" y="840"/>
                </a:lnTo>
                <a:close/>
                <a:moveTo>
                  <a:pt x="726" y="1928"/>
                </a:moveTo>
                <a:cubicBezTo>
                  <a:pt x="755" y="1791"/>
                  <a:pt x="880" y="1684"/>
                  <a:pt x="1024" y="1684"/>
                </a:cubicBezTo>
                <a:cubicBezTo>
                  <a:pt x="1169" y="1684"/>
                  <a:pt x="1291" y="1789"/>
                  <a:pt x="1318" y="1928"/>
                </a:cubicBezTo>
                <a:lnTo>
                  <a:pt x="726" y="1928"/>
                </a:lnTo>
                <a:close/>
                <a:moveTo>
                  <a:pt x="840" y="1384"/>
                </a:moveTo>
                <a:cubicBezTo>
                  <a:pt x="840" y="1286"/>
                  <a:pt x="924" y="1204"/>
                  <a:pt x="1024" y="1204"/>
                </a:cubicBezTo>
                <a:cubicBezTo>
                  <a:pt x="1123" y="1204"/>
                  <a:pt x="1204" y="1285"/>
                  <a:pt x="1204" y="1384"/>
                </a:cubicBezTo>
                <a:cubicBezTo>
                  <a:pt x="1204" y="1483"/>
                  <a:pt x="1123" y="1564"/>
                  <a:pt x="1024" y="1564"/>
                </a:cubicBezTo>
                <a:cubicBezTo>
                  <a:pt x="924" y="1564"/>
                  <a:pt x="840" y="1482"/>
                  <a:pt x="840" y="1384"/>
                </a:cubicBezTo>
                <a:close/>
                <a:moveTo>
                  <a:pt x="1263" y="1639"/>
                </a:moveTo>
                <a:cubicBezTo>
                  <a:pt x="1249" y="1629"/>
                  <a:pt x="1234" y="1620"/>
                  <a:pt x="1218" y="1612"/>
                </a:cubicBezTo>
                <a:cubicBezTo>
                  <a:pt x="1283" y="1557"/>
                  <a:pt x="1324" y="1475"/>
                  <a:pt x="1324" y="1384"/>
                </a:cubicBezTo>
                <a:cubicBezTo>
                  <a:pt x="1324" y="1219"/>
                  <a:pt x="1189" y="1084"/>
                  <a:pt x="1024" y="1084"/>
                </a:cubicBezTo>
                <a:cubicBezTo>
                  <a:pt x="858" y="1084"/>
                  <a:pt x="720" y="1218"/>
                  <a:pt x="720" y="1384"/>
                </a:cubicBezTo>
                <a:cubicBezTo>
                  <a:pt x="720" y="1464"/>
                  <a:pt x="752" y="1540"/>
                  <a:pt x="810" y="1597"/>
                </a:cubicBezTo>
                <a:cubicBezTo>
                  <a:pt x="816" y="1602"/>
                  <a:pt x="822" y="1608"/>
                  <a:pt x="828" y="1613"/>
                </a:cubicBezTo>
                <a:cubicBezTo>
                  <a:pt x="813" y="1621"/>
                  <a:pt x="798" y="1630"/>
                  <a:pt x="783" y="1640"/>
                </a:cubicBezTo>
                <a:cubicBezTo>
                  <a:pt x="529" y="1542"/>
                  <a:pt x="360" y="1296"/>
                  <a:pt x="360" y="1020"/>
                </a:cubicBezTo>
                <a:cubicBezTo>
                  <a:pt x="360" y="1000"/>
                  <a:pt x="361" y="980"/>
                  <a:pt x="363" y="960"/>
                </a:cubicBezTo>
                <a:cubicBezTo>
                  <a:pt x="780" y="960"/>
                  <a:pt x="780" y="960"/>
                  <a:pt x="780" y="960"/>
                </a:cubicBezTo>
                <a:cubicBezTo>
                  <a:pt x="813" y="960"/>
                  <a:pt x="840" y="933"/>
                  <a:pt x="840" y="900"/>
                </a:cubicBezTo>
                <a:cubicBezTo>
                  <a:pt x="840" y="739"/>
                  <a:pt x="749" y="598"/>
                  <a:pt x="615" y="528"/>
                </a:cubicBezTo>
                <a:cubicBezTo>
                  <a:pt x="638" y="508"/>
                  <a:pt x="659" y="484"/>
                  <a:pt x="675" y="458"/>
                </a:cubicBezTo>
                <a:cubicBezTo>
                  <a:pt x="778" y="395"/>
                  <a:pt x="901" y="360"/>
                  <a:pt x="1024" y="360"/>
                </a:cubicBezTo>
                <a:cubicBezTo>
                  <a:pt x="1146" y="360"/>
                  <a:pt x="1265" y="394"/>
                  <a:pt x="1369" y="458"/>
                </a:cubicBezTo>
                <a:cubicBezTo>
                  <a:pt x="1385" y="484"/>
                  <a:pt x="1406" y="508"/>
                  <a:pt x="1429" y="528"/>
                </a:cubicBezTo>
                <a:cubicBezTo>
                  <a:pt x="1295" y="598"/>
                  <a:pt x="1204" y="739"/>
                  <a:pt x="1204" y="900"/>
                </a:cubicBezTo>
                <a:cubicBezTo>
                  <a:pt x="1204" y="933"/>
                  <a:pt x="1231" y="960"/>
                  <a:pt x="1264" y="960"/>
                </a:cubicBezTo>
                <a:cubicBezTo>
                  <a:pt x="1681" y="960"/>
                  <a:pt x="1681" y="960"/>
                  <a:pt x="1681" y="960"/>
                </a:cubicBezTo>
                <a:cubicBezTo>
                  <a:pt x="1683" y="980"/>
                  <a:pt x="1684" y="1000"/>
                  <a:pt x="1684" y="1020"/>
                </a:cubicBezTo>
                <a:cubicBezTo>
                  <a:pt x="1684" y="1296"/>
                  <a:pt x="1516" y="1541"/>
                  <a:pt x="1263" y="1639"/>
                </a:cubicBezTo>
                <a:close/>
                <a:moveTo>
                  <a:pt x="1330" y="840"/>
                </a:moveTo>
                <a:cubicBezTo>
                  <a:pt x="1358" y="703"/>
                  <a:pt x="1479" y="600"/>
                  <a:pt x="1624" y="600"/>
                </a:cubicBezTo>
                <a:cubicBezTo>
                  <a:pt x="1771" y="600"/>
                  <a:pt x="1894" y="703"/>
                  <a:pt x="1922" y="840"/>
                </a:cubicBezTo>
                <a:lnTo>
                  <a:pt x="1330" y="840"/>
                </a:lnTo>
                <a:close/>
              </a:path>
            </a:pathLst>
          </a:custGeom>
          <a:solidFill>
            <a:srgbClr val="30353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16617" y="3307745"/>
            <a:ext cx="962807" cy="340300"/>
            <a:chOff x="816617" y="3307745"/>
            <a:chExt cx="962807" cy="340300"/>
          </a:xfrm>
        </p:grpSpPr>
        <p:pic>
          <p:nvPicPr>
            <p:cNvPr id="117" name="Picture 116" descr="This image is an icon of a human being. 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6617" y="3346008"/>
              <a:ext cx="231766" cy="263774"/>
            </a:xfrm>
            <a:prstGeom prst="rect">
              <a:avLst/>
            </a:prstGeom>
          </p:spPr>
        </p:pic>
        <p:sp>
          <p:nvSpPr>
            <p:cNvPr id="144" name="TextBox 143"/>
            <p:cNvSpPr txBox="1"/>
            <p:nvPr/>
          </p:nvSpPr>
          <p:spPr>
            <a:xfrm>
              <a:off x="1296446" y="3307745"/>
              <a:ext cx="482978" cy="3403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+mj-lt"/>
                </a:rPr>
                <a:t>43%</a:t>
              </a:r>
            </a:p>
          </p:txBody>
        </p:sp>
      </p:grp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61803F9-0687-42F2-AD52-B4E21722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9EDA79-3AA0-498A-B52E-5935B2916610}"/>
              </a:ext>
            </a:extLst>
          </p:cNvPr>
          <p:cNvSpPr txBox="1"/>
          <p:nvPr/>
        </p:nvSpPr>
        <p:spPr>
          <a:xfrm>
            <a:off x="377391" y="852066"/>
            <a:ext cx="461664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800" b="1" dirty="0">
                <a:solidFill>
                  <a:srgbClr val="303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Best Model				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FA3F55-0C93-4B84-BE2B-EACEE07AA5B8}"/>
              </a:ext>
            </a:extLst>
          </p:cNvPr>
          <p:cNvSpPr txBox="1"/>
          <p:nvPr/>
        </p:nvSpPr>
        <p:spPr>
          <a:xfrm>
            <a:off x="462490" y="1485131"/>
            <a:ext cx="6532301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1400" b="1" dirty="0">
                <a:solidFill>
                  <a:srgbClr val="303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Based on the Performance measure: 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347663" algn="l"/>
              </a:tabLst>
            </a:pPr>
            <a:endParaRPr lang="en-US" sz="1400" dirty="0">
              <a:solidFill>
                <a:srgbClr val="303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tabLst>
                <a:tab pos="347663" algn="l"/>
              </a:tabLst>
            </a:pPr>
            <a:r>
              <a:rPr lang="en-US" sz="1400" dirty="0">
                <a:solidFill>
                  <a:srgbClr val="303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Best model to predict the Fraud is </a:t>
            </a:r>
            <a:r>
              <a:rPr lang="en-US" sz="1400" b="1" dirty="0">
                <a:solidFill>
                  <a:srgbClr val="303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Gradient Boosting</a:t>
            </a:r>
            <a:r>
              <a:rPr lang="en-US" sz="1400" dirty="0">
                <a:solidFill>
                  <a:srgbClr val="303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based on the </a:t>
            </a:r>
          </a:p>
          <a:p>
            <a:pPr>
              <a:tabLst>
                <a:tab pos="347663" algn="l"/>
              </a:tabLst>
            </a:pPr>
            <a:r>
              <a:rPr lang="en-US" sz="1400" dirty="0">
                <a:solidFill>
                  <a:srgbClr val="303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Precision to predict the fraud which is 0.85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6F1153-B23E-44C4-9CD7-A5938069943A}"/>
              </a:ext>
            </a:extLst>
          </p:cNvPr>
          <p:cNvSpPr txBox="1"/>
          <p:nvPr/>
        </p:nvSpPr>
        <p:spPr>
          <a:xfrm>
            <a:off x="1162286" y="2388896"/>
            <a:ext cx="238526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1600" b="1" dirty="0">
                <a:solidFill>
                  <a:srgbClr val="303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Classification Report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8E6E80F-C86C-4227-AFC4-A2DED9F9A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123" y="3203947"/>
            <a:ext cx="4907183" cy="173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0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 descr="This image is an icon of three human beings and a clock."/>
          <p:cNvGrpSpPr/>
          <p:nvPr/>
        </p:nvGrpSpPr>
        <p:grpSpPr>
          <a:xfrm>
            <a:off x="768329" y="2230384"/>
            <a:ext cx="297913" cy="297912"/>
            <a:chOff x="3613150" y="3706813"/>
            <a:chExt cx="420688" cy="420687"/>
          </a:xfrm>
        </p:grpSpPr>
        <p:sp>
          <p:nvSpPr>
            <p:cNvPr id="112" name="Freeform 10"/>
            <p:cNvSpPr>
              <a:spLocks noEditPoints="1"/>
            </p:cNvSpPr>
            <p:nvPr/>
          </p:nvSpPr>
          <p:spPr bwMode="auto">
            <a:xfrm>
              <a:off x="3613150" y="3930650"/>
              <a:ext cx="420688" cy="196850"/>
            </a:xfrm>
            <a:custGeom>
              <a:avLst/>
              <a:gdLst>
                <a:gd name="T0" fmla="*/ 1823 w 2048"/>
                <a:gd name="T1" fmla="*/ 528 h 960"/>
                <a:gd name="T2" fmla="*/ 1928 w 2048"/>
                <a:gd name="T3" fmla="*/ 300 h 960"/>
                <a:gd name="T4" fmla="*/ 1628 w 2048"/>
                <a:gd name="T5" fmla="*/ 0 h 960"/>
                <a:gd name="T6" fmla="*/ 1324 w 2048"/>
                <a:gd name="T7" fmla="*/ 300 h 960"/>
                <a:gd name="T8" fmla="*/ 1432 w 2048"/>
                <a:gd name="T9" fmla="*/ 528 h 960"/>
                <a:gd name="T10" fmla="*/ 1324 w 2048"/>
                <a:gd name="T11" fmla="*/ 606 h 960"/>
                <a:gd name="T12" fmla="*/ 1219 w 2048"/>
                <a:gd name="T13" fmla="*/ 528 h 960"/>
                <a:gd name="T14" fmla="*/ 1324 w 2048"/>
                <a:gd name="T15" fmla="*/ 300 h 960"/>
                <a:gd name="T16" fmla="*/ 1024 w 2048"/>
                <a:gd name="T17" fmla="*/ 0 h 960"/>
                <a:gd name="T18" fmla="*/ 724 w 2048"/>
                <a:gd name="T19" fmla="*/ 300 h 960"/>
                <a:gd name="T20" fmla="*/ 829 w 2048"/>
                <a:gd name="T21" fmla="*/ 528 h 960"/>
                <a:gd name="T22" fmla="*/ 724 w 2048"/>
                <a:gd name="T23" fmla="*/ 606 h 960"/>
                <a:gd name="T24" fmla="*/ 619 w 2048"/>
                <a:gd name="T25" fmla="*/ 528 h 960"/>
                <a:gd name="T26" fmla="*/ 724 w 2048"/>
                <a:gd name="T27" fmla="*/ 300 h 960"/>
                <a:gd name="T28" fmla="*/ 424 w 2048"/>
                <a:gd name="T29" fmla="*/ 0 h 960"/>
                <a:gd name="T30" fmla="*/ 124 w 2048"/>
                <a:gd name="T31" fmla="*/ 300 h 960"/>
                <a:gd name="T32" fmla="*/ 229 w 2048"/>
                <a:gd name="T33" fmla="*/ 527 h 960"/>
                <a:gd name="T34" fmla="*/ 0 w 2048"/>
                <a:gd name="T35" fmla="*/ 900 h 960"/>
                <a:gd name="T36" fmla="*/ 60 w 2048"/>
                <a:gd name="T37" fmla="*/ 960 h 960"/>
                <a:gd name="T38" fmla="*/ 1988 w 2048"/>
                <a:gd name="T39" fmla="*/ 960 h 960"/>
                <a:gd name="T40" fmla="*/ 2048 w 2048"/>
                <a:gd name="T41" fmla="*/ 900 h 960"/>
                <a:gd name="T42" fmla="*/ 1823 w 2048"/>
                <a:gd name="T43" fmla="*/ 528 h 960"/>
                <a:gd name="T44" fmla="*/ 424 w 2048"/>
                <a:gd name="T45" fmla="*/ 120 h 960"/>
                <a:gd name="T46" fmla="*/ 604 w 2048"/>
                <a:gd name="T47" fmla="*/ 300 h 960"/>
                <a:gd name="T48" fmla="*/ 424 w 2048"/>
                <a:gd name="T49" fmla="*/ 480 h 960"/>
                <a:gd name="T50" fmla="*/ 244 w 2048"/>
                <a:gd name="T51" fmla="*/ 300 h 960"/>
                <a:gd name="T52" fmla="*/ 424 w 2048"/>
                <a:gd name="T53" fmla="*/ 120 h 960"/>
                <a:gd name="T54" fmla="*/ 608 w 2048"/>
                <a:gd name="T55" fmla="*/ 840 h 960"/>
                <a:gd name="T56" fmla="*/ 126 w 2048"/>
                <a:gd name="T57" fmla="*/ 840 h 960"/>
                <a:gd name="T58" fmla="*/ 424 w 2048"/>
                <a:gd name="T59" fmla="*/ 600 h 960"/>
                <a:gd name="T60" fmla="*/ 652 w 2048"/>
                <a:gd name="T61" fmla="*/ 705 h 960"/>
                <a:gd name="T62" fmla="*/ 608 w 2048"/>
                <a:gd name="T63" fmla="*/ 840 h 960"/>
                <a:gd name="T64" fmla="*/ 1024 w 2048"/>
                <a:gd name="T65" fmla="*/ 120 h 960"/>
                <a:gd name="T66" fmla="*/ 1204 w 2048"/>
                <a:gd name="T67" fmla="*/ 300 h 960"/>
                <a:gd name="T68" fmla="*/ 1024 w 2048"/>
                <a:gd name="T69" fmla="*/ 480 h 960"/>
                <a:gd name="T70" fmla="*/ 844 w 2048"/>
                <a:gd name="T71" fmla="*/ 300 h 960"/>
                <a:gd name="T72" fmla="*/ 1024 w 2048"/>
                <a:gd name="T73" fmla="*/ 120 h 960"/>
                <a:gd name="T74" fmla="*/ 730 w 2048"/>
                <a:gd name="T75" fmla="*/ 840 h 960"/>
                <a:gd name="T76" fmla="*/ 1024 w 2048"/>
                <a:gd name="T77" fmla="*/ 600 h 960"/>
                <a:gd name="T78" fmla="*/ 1318 w 2048"/>
                <a:gd name="T79" fmla="*/ 840 h 960"/>
                <a:gd name="T80" fmla="*/ 730 w 2048"/>
                <a:gd name="T81" fmla="*/ 840 h 960"/>
                <a:gd name="T82" fmla="*/ 1628 w 2048"/>
                <a:gd name="T83" fmla="*/ 120 h 960"/>
                <a:gd name="T84" fmla="*/ 1808 w 2048"/>
                <a:gd name="T85" fmla="*/ 300 h 960"/>
                <a:gd name="T86" fmla="*/ 1628 w 2048"/>
                <a:gd name="T87" fmla="*/ 480 h 960"/>
                <a:gd name="T88" fmla="*/ 1444 w 2048"/>
                <a:gd name="T89" fmla="*/ 300 h 960"/>
                <a:gd name="T90" fmla="*/ 1628 w 2048"/>
                <a:gd name="T91" fmla="*/ 120 h 960"/>
                <a:gd name="T92" fmla="*/ 1440 w 2048"/>
                <a:gd name="T93" fmla="*/ 840 h 960"/>
                <a:gd name="T94" fmla="*/ 1396 w 2048"/>
                <a:gd name="T95" fmla="*/ 705 h 960"/>
                <a:gd name="T96" fmla="*/ 1628 w 2048"/>
                <a:gd name="T97" fmla="*/ 600 h 960"/>
                <a:gd name="T98" fmla="*/ 1922 w 2048"/>
                <a:gd name="T99" fmla="*/ 840 h 960"/>
                <a:gd name="T100" fmla="*/ 1440 w 2048"/>
                <a:gd name="T101" fmla="*/ 84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48" h="960">
                  <a:moveTo>
                    <a:pt x="1823" y="528"/>
                  </a:moveTo>
                  <a:cubicBezTo>
                    <a:pt x="1887" y="473"/>
                    <a:pt x="1928" y="391"/>
                    <a:pt x="1928" y="300"/>
                  </a:cubicBezTo>
                  <a:cubicBezTo>
                    <a:pt x="1928" y="135"/>
                    <a:pt x="1793" y="0"/>
                    <a:pt x="1628" y="0"/>
                  </a:cubicBezTo>
                  <a:cubicBezTo>
                    <a:pt x="1462" y="0"/>
                    <a:pt x="1324" y="134"/>
                    <a:pt x="1324" y="300"/>
                  </a:cubicBezTo>
                  <a:cubicBezTo>
                    <a:pt x="1324" y="387"/>
                    <a:pt x="1362" y="469"/>
                    <a:pt x="1432" y="528"/>
                  </a:cubicBezTo>
                  <a:cubicBezTo>
                    <a:pt x="1392" y="548"/>
                    <a:pt x="1355" y="575"/>
                    <a:pt x="1324" y="606"/>
                  </a:cubicBezTo>
                  <a:cubicBezTo>
                    <a:pt x="1293" y="575"/>
                    <a:pt x="1258" y="549"/>
                    <a:pt x="1219" y="528"/>
                  </a:cubicBezTo>
                  <a:cubicBezTo>
                    <a:pt x="1283" y="473"/>
                    <a:pt x="1324" y="391"/>
                    <a:pt x="1324" y="300"/>
                  </a:cubicBezTo>
                  <a:cubicBezTo>
                    <a:pt x="1324" y="135"/>
                    <a:pt x="1189" y="0"/>
                    <a:pt x="1024" y="0"/>
                  </a:cubicBezTo>
                  <a:cubicBezTo>
                    <a:pt x="859" y="0"/>
                    <a:pt x="724" y="135"/>
                    <a:pt x="724" y="300"/>
                  </a:cubicBezTo>
                  <a:cubicBezTo>
                    <a:pt x="724" y="391"/>
                    <a:pt x="765" y="473"/>
                    <a:pt x="829" y="528"/>
                  </a:cubicBezTo>
                  <a:cubicBezTo>
                    <a:pt x="790" y="548"/>
                    <a:pt x="755" y="575"/>
                    <a:pt x="724" y="606"/>
                  </a:cubicBezTo>
                  <a:cubicBezTo>
                    <a:pt x="693" y="574"/>
                    <a:pt x="658" y="548"/>
                    <a:pt x="619" y="528"/>
                  </a:cubicBezTo>
                  <a:cubicBezTo>
                    <a:pt x="683" y="473"/>
                    <a:pt x="724" y="391"/>
                    <a:pt x="724" y="300"/>
                  </a:cubicBezTo>
                  <a:cubicBezTo>
                    <a:pt x="724" y="135"/>
                    <a:pt x="589" y="0"/>
                    <a:pt x="424" y="0"/>
                  </a:cubicBezTo>
                  <a:cubicBezTo>
                    <a:pt x="259" y="0"/>
                    <a:pt x="124" y="135"/>
                    <a:pt x="124" y="300"/>
                  </a:cubicBezTo>
                  <a:cubicBezTo>
                    <a:pt x="124" y="391"/>
                    <a:pt x="165" y="472"/>
                    <a:pt x="229" y="527"/>
                  </a:cubicBezTo>
                  <a:cubicBezTo>
                    <a:pt x="93" y="597"/>
                    <a:pt x="0" y="738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70" y="960"/>
                    <a:pt x="194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9"/>
                    <a:pt x="1957" y="598"/>
                    <a:pt x="1823" y="528"/>
                  </a:cubicBezTo>
                  <a:close/>
                  <a:moveTo>
                    <a:pt x="424" y="120"/>
                  </a:moveTo>
                  <a:cubicBezTo>
                    <a:pt x="523" y="120"/>
                    <a:pt x="604" y="201"/>
                    <a:pt x="604" y="300"/>
                  </a:cubicBezTo>
                  <a:cubicBezTo>
                    <a:pt x="604" y="399"/>
                    <a:pt x="523" y="480"/>
                    <a:pt x="424" y="480"/>
                  </a:cubicBezTo>
                  <a:cubicBezTo>
                    <a:pt x="325" y="480"/>
                    <a:pt x="244" y="399"/>
                    <a:pt x="244" y="300"/>
                  </a:cubicBezTo>
                  <a:cubicBezTo>
                    <a:pt x="244" y="201"/>
                    <a:pt x="325" y="120"/>
                    <a:pt x="424" y="120"/>
                  </a:cubicBezTo>
                  <a:close/>
                  <a:moveTo>
                    <a:pt x="608" y="840"/>
                  </a:moveTo>
                  <a:cubicBezTo>
                    <a:pt x="126" y="840"/>
                    <a:pt x="126" y="840"/>
                    <a:pt x="126" y="840"/>
                  </a:cubicBezTo>
                  <a:cubicBezTo>
                    <a:pt x="154" y="703"/>
                    <a:pt x="277" y="600"/>
                    <a:pt x="424" y="600"/>
                  </a:cubicBezTo>
                  <a:cubicBezTo>
                    <a:pt x="512" y="600"/>
                    <a:pt x="595" y="639"/>
                    <a:pt x="652" y="705"/>
                  </a:cubicBezTo>
                  <a:cubicBezTo>
                    <a:pt x="630" y="746"/>
                    <a:pt x="615" y="792"/>
                    <a:pt x="608" y="840"/>
                  </a:cubicBezTo>
                  <a:close/>
                  <a:moveTo>
                    <a:pt x="1024" y="120"/>
                  </a:moveTo>
                  <a:cubicBezTo>
                    <a:pt x="1123" y="120"/>
                    <a:pt x="1204" y="201"/>
                    <a:pt x="1204" y="300"/>
                  </a:cubicBezTo>
                  <a:cubicBezTo>
                    <a:pt x="1204" y="399"/>
                    <a:pt x="1123" y="480"/>
                    <a:pt x="1024" y="480"/>
                  </a:cubicBezTo>
                  <a:cubicBezTo>
                    <a:pt x="925" y="480"/>
                    <a:pt x="844" y="399"/>
                    <a:pt x="844" y="300"/>
                  </a:cubicBezTo>
                  <a:cubicBezTo>
                    <a:pt x="844" y="201"/>
                    <a:pt x="925" y="120"/>
                    <a:pt x="1024" y="120"/>
                  </a:cubicBezTo>
                  <a:close/>
                  <a:moveTo>
                    <a:pt x="730" y="840"/>
                  </a:moveTo>
                  <a:cubicBezTo>
                    <a:pt x="758" y="703"/>
                    <a:pt x="879" y="600"/>
                    <a:pt x="1024" y="600"/>
                  </a:cubicBezTo>
                  <a:cubicBezTo>
                    <a:pt x="1169" y="600"/>
                    <a:pt x="1290" y="703"/>
                    <a:pt x="1318" y="840"/>
                  </a:cubicBezTo>
                  <a:cubicBezTo>
                    <a:pt x="1298" y="840"/>
                    <a:pt x="755" y="840"/>
                    <a:pt x="730" y="840"/>
                  </a:cubicBezTo>
                  <a:close/>
                  <a:moveTo>
                    <a:pt x="1628" y="120"/>
                  </a:moveTo>
                  <a:cubicBezTo>
                    <a:pt x="1727" y="120"/>
                    <a:pt x="1808" y="201"/>
                    <a:pt x="1808" y="300"/>
                  </a:cubicBezTo>
                  <a:cubicBezTo>
                    <a:pt x="1808" y="399"/>
                    <a:pt x="1727" y="480"/>
                    <a:pt x="1628" y="480"/>
                  </a:cubicBezTo>
                  <a:cubicBezTo>
                    <a:pt x="1528" y="480"/>
                    <a:pt x="1444" y="398"/>
                    <a:pt x="1444" y="300"/>
                  </a:cubicBezTo>
                  <a:cubicBezTo>
                    <a:pt x="1444" y="202"/>
                    <a:pt x="1528" y="120"/>
                    <a:pt x="1628" y="120"/>
                  </a:cubicBezTo>
                  <a:close/>
                  <a:moveTo>
                    <a:pt x="1440" y="840"/>
                  </a:moveTo>
                  <a:cubicBezTo>
                    <a:pt x="1433" y="792"/>
                    <a:pt x="1418" y="747"/>
                    <a:pt x="1396" y="705"/>
                  </a:cubicBezTo>
                  <a:cubicBezTo>
                    <a:pt x="1453" y="640"/>
                    <a:pt x="1539" y="600"/>
                    <a:pt x="1628" y="600"/>
                  </a:cubicBezTo>
                  <a:cubicBezTo>
                    <a:pt x="1773" y="600"/>
                    <a:pt x="1894" y="703"/>
                    <a:pt x="1922" y="840"/>
                  </a:cubicBezTo>
                  <a:lnTo>
                    <a:pt x="144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11"/>
            <p:cNvSpPr>
              <a:spLocks/>
            </p:cNvSpPr>
            <p:nvPr/>
          </p:nvSpPr>
          <p:spPr bwMode="auto">
            <a:xfrm>
              <a:off x="3784600" y="3768725"/>
              <a:ext cx="101600" cy="74612"/>
            </a:xfrm>
            <a:custGeom>
              <a:avLst/>
              <a:gdLst>
                <a:gd name="T0" fmla="*/ 468 w 492"/>
                <a:gd name="T1" fmla="*/ 24 h 366"/>
                <a:gd name="T2" fmla="*/ 384 w 492"/>
                <a:gd name="T3" fmla="*/ 24 h 366"/>
                <a:gd name="T4" fmla="*/ 186 w 492"/>
                <a:gd name="T5" fmla="*/ 221 h 366"/>
                <a:gd name="T6" fmla="*/ 108 w 492"/>
                <a:gd name="T7" fmla="*/ 144 h 366"/>
                <a:gd name="T8" fmla="*/ 24 w 492"/>
                <a:gd name="T9" fmla="*/ 144 h 366"/>
                <a:gd name="T10" fmla="*/ 24 w 492"/>
                <a:gd name="T11" fmla="*/ 228 h 366"/>
                <a:gd name="T12" fmla="*/ 144 w 492"/>
                <a:gd name="T13" fmla="*/ 348 h 366"/>
                <a:gd name="T14" fmla="*/ 186 w 492"/>
                <a:gd name="T15" fmla="*/ 366 h 366"/>
                <a:gd name="T16" fmla="*/ 228 w 492"/>
                <a:gd name="T17" fmla="*/ 348 h 366"/>
                <a:gd name="T18" fmla="*/ 468 w 492"/>
                <a:gd name="T19" fmla="*/ 108 h 366"/>
                <a:gd name="T20" fmla="*/ 468 w 492"/>
                <a:gd name="T21" fmla="*/ 2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366">
                  <a:moveTo>
                    <a:pt x="468" y="24"/>
                  </a:moveTo>
                  <a:cubicBezTo>
                    <a:pt x="445" y="0"/>
                    <a:pt x="407" y="0"/>
                    <a:pt x="384" y="24"/>
                  </a:cubicBezTo>
                  <a:cubicBezTo>
                    <a:pt x="186" y="221"/>
                    <a:pt x="186" y="221"/>
                    <a:pt x="186" y="221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85" y="120"/>
                    <a:pt x="47" y="120"/>
                    <a:pt x="24" y="144"/>
                  </a:cubicBezTo>
                  <a:cubicBezTo>
                    <a:pt x="0" y="167"/>
                    <a:pt x="0" y="205"/>
                    <a:pt x="24" y="228"/>
                  </a:cubicBezTo>
                  <a:cubicBezTo>
                    <a:pt x="144" y="348"/>
                    <a:pt x="144" y="348"/>
                    <a:pt x="144" y="348"/>
                  </a:cubicBezTo>
                  <a:cubicBezTo>
                    <a:pt x="155" y="360"/>
                    <a:pt x="171" y="366"/>
                    <a:pt x="186" y="366"/>
                  </a:cubicBezTo>
                  <a:cubicBezTo>
                    <a:pt x="201" y="366"/>
                    <a:pt x="217" y="360"/>
                    <a:pt x="228" y="348"/>
                  </a:cubicBezTo>
                  <a:cubicBezTo>
                    <a:pt x="468" y="108"/>
                    <a:pt x="468" y="108"/>
                    <a:pt x="468" y="108"/>
                  </a:cubicBezTo>
                  <a:cubicBezTo>
                    <a:pt x="492" y="85"/>
                    <a:pt x="492" y="47"/>
                    <a:pt x="468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12"/>
            <p:cNvSpPr>
              <a:spLocks noEditPoints="1"/>
            </p:cNvSpPr>
            <p:nvPr/>
          </p:nvSpPr>
          <p:spPr bwMode="auto">
            <a:xfrm>
              <a:off x="3736975" y="3706813"/>
              <a:ext cx="198438" cy="198437"/>
            </a:xfrm>
            <a:custGeom>
              <a:avLst/>
              <a:gdLst>
                <a:gd name="T0" fmla="*/ 480 w 964"/>
                <a:gd name="T1" fmla="*/ 0 h 968"/>
                <a:gd name="T2" fmla="*/ 0 w 964"/>
                <a:gd name="T3" fmla="*/ 484 h 968"/>
                <a:gd name="T4" fmla="*/ 480 w 964"/>
                <a:gd name="T5" fmla="*/ 968 h 968"/>
                <a:gd name="T6" fmla="*/ 964 w 964"/>
                <a:gd name="T7" fmla="*/ 484 h 968"/>
                <a:gd name="T8" fmla="*/ 480 w 964"/>
                <a:gd name="T9" fmla="*/ 0 h 968"/>
                <a:gd name="T10" fmla="*/ 480 w 964"/>
                <a:gd name="T11" fmla="*/ 848 h 968"/>
                <a:gd name="T12" fmla="*/ 120 w 964"/>
                <a:gd name="T13" fmla="*/ 484 h 968"/>
                <a:gd name="T14" fmla="*/ 480 w 964"/>
                <a:gd name="T15" fmla="*/ 120 h 968"/>
                <a:gd name="T16" fmla="*/ 844 w 964"/>
                <a:gd name="T17" fmla="*/ 484 h 968"/>
                <a:gd name="T18" fmla="*/ 480 w 964"/>
                <a:gd name="T19" fmla="*/ 84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4" h="968">
                  <a:moveTo>
                    <a:pt x="480" y="0"/>
                  </a:moveTo>
                  <a:cubicBezTo>
                    <a:pt x="215" y="0"/>
                    <a:pt x="0" y="217"/>
                    <a:pt x="0" y="484"/>
                  </a:cubicBezTo>
                  <a:cubicBezTo>
                    <a:pt x="0" y="751"/>
                    <a:pt x="215" y="968"/>
                    <a:pt x="480" y="968"/>
                  </a:cubicBezTo>
                  <a:cubicBezTo>
                    <a:pt x="745" y="968"/>
                    <a:pt x="964" y="750"/>
                    <a:pt x="964" y="484"/>
                  </a:cubicBezTo>
                  <a:cubicBezTo>
                    <a:pt x="964" y="219"/>
                    <a:pt x="746" y="0"/>
                    <a:pt x="480" y="0"/>
                  </a:cubicBezTo>
                  <a:close/>
                  <a:moveTo>
                    <a:pt x="480" y="848"/>
                  </a:moveTo>
                  <a:cubicBezTo>
                    <a:pt x="281" y="848"/>
                    <a:pt x="120" y="685"/>
                    <a:pt x="120" y="484"/>
                  </a:cubicBezTo>
                  <a:cubicBezTo>
                    <a:pt x="120" y="283"/>
                    <a:pt x="281" y="120"/>
                    <a:pt x="480" y="120"/>
                  </a:cubicBezTo>
                  <a:cubicBezTo>
                    <a:pt x="677" y="120"/>
                    <a:pt x="844" y="287"/>
                    <a:pt x="844" y="484"/>
                  </a:cubicBezTo>
                  <a:cubicBezTo>
                    <a:pt x="844" y="681"/>
                    <a:pt x="677" y="848"/>
                    <a:pt x="480" y="8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1296448" y="1126843"/>
            <a:ext cx="482978" cy="340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35%</a:t>
            </a:r>
          </a:p>
        </p:txBody>
      </p:sp>
      <p:pic>
        <p:nvPicPr>
          <p:cNvPr id="141" name="Picture 1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54240" y="1"/>
            <a:ext cx="4937760" cy="6857999"/>
          </a:xfrm>
          <a:custGeom>
            <a:avLst/>
            <a:gdLst>
              <a:gd name="connsiteX0" fmla="*/ 0 w 4937760"/>
              <a:gd name="connsiteY0" fmla="*/ 0 h 6857999"/>
              <a:gd name="connsiteX1" fmla="*/ 4937760 w 4937760"/>
              <a:gd name="connsiteY1" fmla="*/ 0 h 6857999"/>
              <a:gd name="connsiteX2" fmla="*/ 4937760 w 4937760"/>
              <a:gd name="connsiteY2" fmla="*/ 6857999 h 6857999"/>
              <a:gd name="connsiteX3" fmla="*/ 0 w 493776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7760" h="6857999">
                <a:moveTo>
                  <a:pt x="0" y="0"/>
                </a:moveTo>
                <a:lnTo>
                  <a:pt x="4937760" y="0"/>
                </a:lnTo>
                <a:lnTo>
                  <a:pt x="493776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40" name="Rectangle 1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54240" y="0"/>
            <a:ext cx="493776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12895" y="832629"/>
            <a:ext cx="1620450" cy="16204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7780020" y="3242496"/>
            <a:ext cx="38862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Inference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151" name="Straight Connector 1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991600" y="2790395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347734" y="4529657"/>
            <a:ext cx="75077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reeform 34" descr="This image is an icon of three human beings and a circle. "/>
          <p:cNvSpPr>
            <a:spLocks noEditPoints="1"/>
          </p:cNvSpPr>
          <p:nvPr/>
        </p:nvSpPr>
        <p:spPr bwMode="auto">
          <a:xfrm>
            <a:off x="9347734" y="1266044"/>
            <a:ext cx="750772" cy="753618"/>
          </a:xfrm>
          <a:custGeom>
            <a:avLst/>
            <a:gdLst>
              <a:gd name="T0" fmla="*/ 1924 w 2048"/>
              <a:gd name="T1" fmla="*/ 300 h 2048"/>
              <a:gd name="T2" fmla="*/ 1324 w 2048"/>
              <a:gd name="T3" fmla="*/ 300 h 2048"/>
              <a:gd name="T4" fmla="*/ 1024 w 2048"/>
              <a:gd name="T5" fmla="*/ 240 h 2048"/>
              <a:gd name="T6" fmla="*/ 720 w 2048"/>
              <a:gd name="T7" fmla="*/ 300 h 2048"/>
              <a:gd name="T8" fmla="*/ 120 w 2048"/>
              <a:gd name="T9" fmla="*/ 300 h 2048"/>
              <a:gd name="T10" fmla="*/ 0 w 2048"/>
              <a:gd name="T11" fmla="*/ 900 h 2048"/>
              <a:gd name="T12" fmla="*/ 242 w 2048"/>
              <a:gd name="T13" fmla="*/ 960 h 2048"/>
              <a:gd name="T14" fmla="*/ 689 w 2048"/>
              <a:gd name="T15" fmla="*/ 1730 h 2048"/>
              <a:gd name="T16" fmla="*/ 660 w 2048"/>
              <a:gd name="T17" fmla="*/ 2048 h 2048"/>
              <a:gd name="T18" fmla="*/ 1444 w 2048"/>
              <a:gd name="T19" fmla="*/ 1988 h 2048"/>
              <a:gd name="T20" fmla="*/ 1804 w 2048"/>
              <a:gd name="T21" fmla="*/ 1020 h 2048"/>
              <a:gd name="T22" fmla="*/ 1988 w 2048"/>
              <a:gd name="T23" fmla="*/ 960 h 2048"/>
              <a:gd name="T24" fmla="*/ 1819 w 2048"/>
              <a:gd name="T25" fmla="*/ 527 h 2048"/>
              <a:gd name="T26" fmla="*/ 1804 w 2048"/>
              <a:gd name="T27" fmla="*/ 300 h 2048"/>
              <a:gd name="T28" fmla="*/ 1444 w 2048"/>
              <a:gd name="T29" fmla="*/ 300 h 2048"/>
              <a:gd name="T30" fmla="*/ 420 w 2048"/>
              <a:gd name="T31" fmla="*/ 120 h 2048"/>
              <a:gd name="T32" fmla="*/ 420 w 2048"/>
              <a:gd name="T33" fmla="*/ 480 h 2048"/>
              <a:gd name="T34" fmla="*/ 420 w 2048"/>
              <a:gd name="T35" fmla="*/ 120 h 2048"/>
              <a:gd name="T36" fmla="*/ 420 w 2048"/>
              <a:gd name="T37" fmla="*/ 600 h 2048"/>
              <a:gd name="T38" fmla="*/ 126 w 2048"/>
              <a:gd name="T39" fmla="*/ 840 h 2048"/>
              <a:gd name="T40" fmla="*/ 1024 w 2048"/>
              <a:gd name="T41" fmla="*/ 1684 h 2048"/>
              <a:gd name="T42" fmla="*/ 726 w 2048"/>
              <a:gd name="T43" fmla="*/ 1928 h 2048"/>
              <a:gd name="T44" fmla="*/ 1024 w 2048"/>
              <a:gd name="T45" fmla="*/ 1204 h 2048"/>
              <a:gd name="T46" fmla="*/ 1024 w 2048"/>
              <a:gd name="T47" fmla="*/ 1564 h 2048"/>
              <a:gd name="T48" fmla="*/ 1263 w 2048"/>
              <a:gd name="T49" fmla="*/ 1639 h 2048"/>
              <a:gd name="T50" fmla="*/ 1324 w 2048"/>
              <a:gd name="T51" fmla="*/ 1384 h 2048"/>
              <a:gd name="T52" fmla="*/ 720 w 2048"/>
              <a:gd name="T53" fmla="*/ 1384 h 2048"/>
              <a:gd name="T54" fmla="*/ 828 w 2048"/>
              <a:gd name="T55" fmla="*/ 1613 h 2048"/>
              <a:gd name="T56" fmla="*/ 360 w 2048"/>
              <a:gd name="T57" fmla="*/ 1020 h 2048"/>
              <a:gd name="T58" fmla="*/ 780 w 2048"/>
              <a:gd name="T59" fmla="*/ 960 h 2048"/>
              <a:gd name="T60" fmla="*/ 615 w 2048"/>
              <a:gd name="T61" fmla="*/ 528 h 2048"/>
              <a:gd name="T62" fmla="*/ 1024 w 2048"/>
              <a:gd name="T63" fmla="*/ 360 h 2048"/>
              <a:gd name="T64" fmla="*/ 1429 w 2048"/>
              <a:gd name="T65" fmla="*/ 528 h 2048"/>
              <a:gd name="T66" fmla="*/ 1264 w 2048"/>
              <a:gd name="T67" fmla="*/ 960 h 2048"/>
              <a:gd name="T68" fmla="*/ 1684 w 2048"/>
              <a:gd name="T69" fmla="*/ 1020 h 2048"/>
              <a:gd name="T70" fmla="*/ 1330 w 2048"/>
              <a:gd name="T71" fmla="*/ 840 h 2048"/>
              <a:gd name="T72" fmla="*/ 1922 w 2048"/>
              <a:gd name="T73" fmla="*/ 840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48" h="2048">
                <a:moveTo>
                  <a:pt x="1819" y="527"/>
                </a:moveTo>
                <a:cubicBezTo>
                  <a:pt x="1883" y="472"/>
                  <a:pt x="1924" y="391"/>
                  <a:pt x="1924" y="300"/>
                </a:cubicBezTo>
                <a:cubicBezTo>
                  <a:pt x="1924" y="135"/>
                  <a:pt x="1789" y="0"/>
                  <a:pt x="1624" y="0"/>
                </a:cubicBezTo>
                <a:cubicBezTo>
                  <a:pt x="1459" y="0"/>
                  <a:pt x="1324" y="135"/>
                  <a:pt x="1324" y="300"/>
                </a:cubicBezTo>
                <a:cubicBezTo>
                  <a:pt x="1324" y="300"/>
                  <a:pt x="1324" y="300"/>
                  <a:pt x="1324" y="300"/>
                </a:cubicBezTo>
                <a:cubicBezTo>
                  <a:pt x="1229" y="261"/>
                  <a:pt x="1128" y="240"/>
                  <a:pt x="1024" y="240"/>
                </a:cubicBezTo>
                <a:cubicBezTo>
                  <a:pt x="920" y="240"/>
                  <a:pt x="816" y="261"/>
                  <a:pt x="720" y="301"/>
                </a:cubicBezTo>
                <a:cubicBezTo>
                  <a:pt x="720" y="300"/>
                  <a:pt x="720" y="300"/>
                  <a:pt x="720" y="300"/>
                </a:cubicBezTo>
                <a:cubicBezTo>
                  <a:pt x="720" y="135"/>
                  <a:pt x="585" y="0"/>
                  <a:pt x="420" y="0"/>
                </a:cubicBezTo>
                <a:cubicBezTo>
                  <a:pt x="255" y="0"/>
                  <a:pt x="120" y="135"/>
                  <a:pt x="120" y="300"/>
                </a:cubicBezTo>
                <a:cubicBezTo>
                  <a:pt x="120" y="391"/>
                  <a:pt x="161" y="473"/>
                  <a:pt x="225" y="528"/>
                </a:cubicBezTo>
                <a:cubicBezTo>
                  <a:pt x="91" y="598"/>
                  <a:pt x="0" y="739"/>
                  <a:pt x="0" y="900"/>
                </a:cubicBezTo>
                <a:cubicBezTo>
                  <a:pt x="0" y="933"/>
                  <a:pt x="27" y="960"/>
                  <a:pt x="60" y="960"/>
                </a:cubicBezTo>
                <a:cubicBezTo>
                  <a:pt x="242" y="960"/>
                  <a:pt x="242" y="960"/>
                  <a:pt x="242" y="960"/>
                </a:cubicBezTo>
                <a:cubicBezTo>
                  <a:pt x="241" y="980"/>
                  <a:pt x="240" y="1000"/>
                  <a:pt x="240" y="1020"/>
                </a:cubicBezTo>
                <a:cubicBezTo>
                  <a:pt x="240" y="1337"/>
                  <a:pt x="429" y="1608"/>
                  <a:pt x="689" y="1730"/>
                </a:cubicBezTo>
                <a:cubicBezTo>
                  <a:pt x="631" y="1804"/>
                  <a:pt x="600" y="1894"/>
                  <a:pt x="600" y="1988"/>
                </a:cubicBezTo>
                <a:cubicBezTo>
                  <a:pt x="600" y="2021"/>
                  <a:pt x="627" y="2048"/>
                  <a:pt x="660" y="2048"/>
                </a:cubicBezTo>
                <a:cubicBezTo>
                  <a:pt x="1384" y="2048"/>
                  <a:pt x="1384" y="2048"/>
                  <a:pt x="1384" y="2048"/>
                </a:cubicBezTo>
                <a:cubicBezTo>
                  <a:pt x="1417" y="2048"/>
                  <a:pt x="1444" y="2021"/>
                  <a:pt x="1444" y="1988"/>
                </a:cubicBezTo>
                <a:cubicBezTo>
                  <a:pt x="1444" y="1891"/>
                  <a:pt x="1411" y="1801"/>
                  <a:pt x="1357" y="1729"/>
                </a:cubicBezTo>
                <a:cubicBezTo>
                  <a:pt x="1619" y="1605"/>
                  <a:pt x="1804" y="1333"/>
                  <a:pt x="1804" y="1020"/>
                </a:cubicBezTo>
                <a:cubicBezTo>
                  <a:pt x="1804" y="1000"/>
                  <a:pt x="1803" y="980"/>
                  <a:pt x="1802" y="960"/>
                </a:cubicBezTo>
                <a:cubicBezTo>
                  <a:pt x="1988" y="960"/>
                  <a:pt x="1988" y="960"/>
                  <a:pt x="1988" y="960"/>
                </a:cubicBezTo>
                <a:cubicBezTo>
                  <a:pt x="2021" y="960"/>
                  <a:pt x="2048" y="933"/>
                  <a:pt x="2048" y="900"/>
                </a:cubicBezTo>
                <a:cubicBezTo>
                  <a:pt x="2048" y="738"/>
                  <a:pt x="1955" y="597"/>
                  <a:pt x="1819" y="527"/>
                </a:cubicBezTo>
                <a:close/>
                <a:moveTo>
                  <a:pt x="1624" y="120"/>
                </a:moveTo>
                <a:cubicBezTo>
                  <a:pt x="1723" y="120"/>
                  <a:pt x="1804" y="201"/>
                  <a:pt x="1804" y="300"/>
                </a:cubicBezTo>
                <a:cubicBezTo>
                  <a:pt x="1804" y="399"/>
                  <a:pt x="1723" y="480"/>
                  <a:pt x="1624" y="480"/>
                </a:cubicBezTo>
                <a:cubicBezTo>
                  <a:pt x="1525" y="480"/>
                  <a:pt x="1444" y="399"/>
                  <a:pt x="1444" y="300"/>
                </a:cubicBezTo>
                <a:cubicBezTo>
                  <a:pt x="1444" y="201"/>
                  <a:pt x="1525" y="120"/>
                  <a:pt x="1624" y="120"/>
                </a:cubicBezTo>
                <a:close/>
                <a:moveTo>
                  <a:pt x="420" y="120"/>
                </a:moveTo>
                <a:cubicBezTo>
                  <a:pt x="519" y="120"/>
                  <a:pt x="600" y="201"/>
                  <a:pt x="600" y="300"/>
                </a:cubicBezTo>
                <a:cubicBezTo>
                  <a:pt x="600" y="399"/>
                  <a:pt x="519" y="480"/>
                  <a:pt x="420" y="480"/>
                </a:cubicBezTo>
                <a:cubicBezTo>
                  <a:pt x="321" y="480"/>
                  <a:pt x="240" y="399"/>
                  <a:pt x="240" y="300"/>
                </a:cubicBezTo>
                <a:cubicBezTo>
                  <a:pt x="240" y="201"/>
                  <a:pt x="321" y="120"/>
                  <a:pt x="420" y="120"/>
                </a:cubicBezTo>
                <a:close/>
                <a:moveTo>
                  <a:pt x="126" y="840"/>
                </a:moveTo>
                <a:cubicBezTo>
                  <a:pt x="154" y="703"/>
                  <a:pt x="275" y="600"/>
                  <a:pt x="420" y="600"/>
                </a:cubicBezTo>
                <a:cubicBezTo>
                  <a:pt x="565" y="600"/>
                  <a:pt x="686" y="703"/>
                  <a:pt x="714" y="840"/>
                </a:cubicBezTo>
                <a:lnTo>
                  <a:pt x="126" y="840"/>
                </a:lnTo>
                <a:close/>
                <a:moveTo>
                  <a:pt x="726" y="1928"/>
                </a:moveTo>
                <a:cubicBezTo>
                  <a:pt x="755" y="1791"/>
                  <a:pt x="880" y="1684"/>
                  <a:pt x="1024" y="1684"/>
                </a:cubicBezTo>
                <a:cubicBezTo>
                  <a:pt x="1169" y="1684"/>
                  <a:pt x="1291" y="1789"/>
                  <a:pt x="1318" y="1928"/>
                </a:cubicBezTo>
                <a:lnTo>
                  <a:pt x="726" y="1928"/>
                </a:lnTo>
                <a:close/>
                <a:moveTo>
                  <a:pt x="840" y="1384"/>
                </a:moveTo>
                <a:cubicBezTo>
                  <a:pt x="840" y="1286"/>
                  <a:pt x="924" y="1204"/>
                  <a:pt x="1024" y="1204"/>
                </a:cubicBezTo>
                <a:cubicBezTo>
                  <a:pt x="1123" y="1204"/>
                  <a:pt x="1204" y="1285"/>
                  <a:pt x="1204" y="1384"/>
                </a:cubicBezTo>
                <a:cubicBezTo>
                  <a:pt x="1204" y="1483"/>
                  <a:pt x="1123" y="1564"/>
                  <a:pt x="1024" y="1564"/>
                </a:cubicBezTo>
                <a:cubicBezTo>
                  <a:pt x="924" y="1564"/>
                  <a:pt x="840" y="1482"/>
                  <a:pt x="840" y="1384"/>
                </a:cubicBezTo>
                <a:close/>
                <a:moveTo>
                  <a:pt x="1263" y="1639"/>
                </a:moveTo>
                <a:cubicBezTo>
                  <a:pt x="1249" y="1629"/>
                  <a:pt x="1234" y="1620"/>
                  <a:pt x="1218" y="1612"/>
                </a:cubicBezTo>
                <a:cubicBezTo>
                  <a:pt x="1283" y="1557"/>
                  <a:pt x="1324" y="1475"/>
                  <a:pt x="1324" y="1384"/>
                </a:cubicBezTo>
                <a:cubicBezTo>
                  <a:pt x="1324" y="1219"/>
                  <a:pt x="1189" y="1084"/>
                  <a:pt x="1024" y="1084"/>
                </a:cubicBezTo>
                <a:cubicBezTo>
                  <a:pt x="858" y="1084"/>
                  <a:pt x="720" y="1218"/>
                  <a:pt x="720" y="1384"/>
                </a:cubicBezTo>
                <a:cubicBezTo>
                  <a:pt x="720" y="1464"/>
                  <a:pt x="752" y="1540"/>
                  <a:pt x="810" y="1597"/>
                </a:cubicBezTo>
                <a:cubicBezTo>
                  <a:pt x="816" y="1602"/>
                  <a:pt x="822" y="1608"/>
                  <a:pt x="828" y="1613"/>
                </a:cubicBezTo>
                <a:cubicBezTo>
                  <a:pt x="813" y="1621"/>
                  <a:pt x="798" y="1630"/>
                  <a:pt x="783" y="1640"/>
                </a:cubicBezTo>
                <a:cubicBezTo>
                  <a:pt x="529" y="1542"/>
                  <a:pt x="360" y="1296"/>
                  <a:pt x="360" y="1020"/>
                </a:cubicBezTo>
                <a:cubicBezTo>
                  <a:pt x="360" y="1000"/>
                  <a:pt x="361" y="980"/>
                  <a:pt x="363" y="960"/>
                </a:cubicBezTo>
                <a:cubicBezTo>
                  <a:pt x="780" y="960"/>
                  <a:pt x="780" y="960"/>
                  <a:pt x="780" y="960"/>
                </a:cubicBezTo>
                <a:cubicBezTo>
                  <a:pt x="813" y="960"/>
                  <a:pt x="840" y="933"/>
                  <a:pt x="840" y="900"/>
                </a:cubicBezTo>
                <a:cubicBezTo>
                  <a:pt x="840" y="739"/>
                  <a:pt x="749" y="598"/>
                  <a:pt x="615" y="528"/>
                </a:cubicBezTo>
                <a:cubicBezTo>
                  <a:pt x="638" y="508"/>
                  <a:pt x="659" y="484"/>
                  <a:pt x="675" y="458"/>
                </a:cubicBezTo>
                <a:cubicBezTo>
                  <a:pt x="778" y="395"/>
                  <a:pt x="901" y="360"/>
                  <a:pt x="1024" y="360"/>
                </a:cubicBezTo>
                <a:cubicBezTo>
                  <a:pt x="1146" y="360"/>
                  <a:pt x="1265" y="394"/>
                  <a:pt x="1369" y="458"/>
                </a:cubicBezTo>
                <a:cubicBezTo>
                  <a:pt x="1385" y="484"/>
                  <a:pt x="1406" y="508"/>
                  <a:pt x="1429" y="528"/>
                </a:cubicBezTo>
                <a:cubicBezTo>
                  <a:pt x="1295" y="598"/>
                  <a:pt x="1204" y="739"/>
                  <a:pt x="1204" y="900"/>
                </a:cubicBezTo>
                <a:cubicBezTo>
                  <a:pt x="1204" y="933"/>
                  <a:pt x="1231" y="960"/>
                  <a:pt x="1264" y="960"/>
                </a:cubicBezTo>
                <a:cubicBezTo>
                  <a:pt x="1681" y="960"/>
                  <a:pt x="1681" y="960"/>
                  <a:pt x="1681" y="960"/>
                </a:cubicBezTo>
                <a:cubicBezTo>
                  <a:pt x="1683" y="980"/>
                  <a:pt x="1684" y="1000"/>
                  <a:pt x="1684" y="1020"/>
                </a:cubicBezTo>
                <a:cubicBezTo>
                  <a:pt x="1684" y="1296"/>
                  <a:pt x="1516" y="1541"/>
                  <a:pt x="1263" y="1639"/>
                </a:cubicBezTo>
                <a:close/>
                <a:moveTo>
                  <a:pt x="1330" y="840"/>
                </a:moveTo>
                <a:cubicBezTo>
                  <a:pt x="1358" y="703"/>
                  <a:pt x="1479" y="600"/>
                  <a:pt x="1624" y="600"/>
                </a:cubicBezTo>
                <a:cubicBezTo>
                  <a:pt x="1771" y="600"/>
                  <a:pt x="1894" y="703"/>
                  <a:pt x="1922" y="840"/>
                </a:cubicBezTo>
                <a:lnTo>
                  <a:pt x="1330" y="840"/>
                </a:lnTo>
                <a:close/>
              </a:path>
            </a:pathLst>
          </a:custGeom>
          <a:solidFill>
            <a:srgbClr val="30353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16617" y="3307745"/>
            <a:ext cx="962807" cy="340300"/>
            <a:chOff x="816617" y="3307745"/>
            <a:chExt cx="962807" cy="340300"/>
          </a:xfrm>
        </p:grpSpPr>
        <p:pic>
          <p:nvPicPr>
            <p:cNvPr id="117" name="Picture 116" descr="This image is an icon of a human being. 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6617" y="3346008"/>
              <a:ext cx="231766" cy="263774"/>
            </a:xfrm>
            <a:prstGeom prst="rect">
              <a:avLst/>
            </a:prstGeom>
          </p:spPr>
        </p:pic>
        <p:sp>
          <p:nvSpPr>
            <p:cNvPr id="144" name="TextBox 143"/>
            <p:cNvSpPr txBox="1"/>
            <p:nvPr/>
          </p:nvSpPr>
          <p:spPr>
            <a:xfrm>
              <a:off x="1296446" y="3307745"/>
              <a:ext cx="482978" cy="3403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+mj-lt"/>
                </a:rPr>
                <a:t>43%</a:t>
              </a:r>
            </a:p>
          </p:txBody>
        </p:sp>
      </p:grp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61803F9-0687-42F2-AD52-B4E21722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9EDA79-3AA0-498A-B52E-5935B2916610}"/>
              </a:ext>
            </a:extLst>
          </p:cNvPr>
          <p:cNvSpPr txBox="1"/>
          <p:nvPr/>
        </p:nvSpPr>
        <p:spPr>
          <a:xfrm>
            <a:off x="667538" y="852066"/>
            <a:ext cx="403636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800" b="1" dirty="0">
                <a:solidFill>
                  <a:srgbClr val="303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Feature Importance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FA3F55-0C93-4B84-BE2B-EACEE07AA5B8}"/>
              </a:ext>
            </a:extLst>
          </p:cNvPr>
          <p:cNvSpPr txBox="1"/>
          <p:nvPr/>
        </p:nvSpPr>
        <p:spPr>
          <a:xfrm>
            <a:off x="462490" y="1485131"/>
            <a:ext cx="2806859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1400" b="1" dirty="0">
                <a:solidFill>
                  <a:srgbClr val="303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Important Features: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347663" algn="l"/>
              </a:tabLst>
            </a:pPr>
            <a:r>
              <a:rPr lang="en-US" sz="1400" b="1" dirty="0">
                <a:solidFill>
                  <a:srgbClr val="303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Amount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347663" algn="l"/>
              </a:tabLst>
            </a:pPr>
            <a:r>
              <a:rPr lang="en-US" sz="1400" b="1" dirty="0">
                <a:solidFill>
                  <a:srgbClr val="303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New Balance Destination</a:t>
            </a:r>
            <a:endParaRPr lang="en-US" sz="1400" dirty="0">
              <a:solidFill>
                <a:srgbClr val="3035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037B56-3B2D-490A-A463-2E3420E6F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770" y="2333639"/>
            <a:ext cx="3094483" cy="239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28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588" y="3059668"/>
            <a:ext cx="342882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-9331"/>
            <a:ext cx="427342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reeform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7440" y="6481180"/>
            <a:ext cx="390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639923" y="1910582"/>
            <a:ext cx="5304566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43CDD9"/>
                </a:solidFill>
                <a:latin typeface="Verdana" panose="020B0604030504040204" pitchFamily="34" charset="0"/>
                <a:ea typeface="Verdana" panose="020B0604030504040204" pitchFamily="34" charset="0"/>
                <a:cs typeface="Vani" panose="020B0502040204020203" pitchFamily="18" charset="0"/>
              </a:rPr>
              <a:t>To design a model that must effectively handle data imbalance, provide real-time detection capabilities, and comply with regulatory standards to ensure that suspicious transactions are identified with minimal false positives, thereby enhancing the institution's anti-money laundering (AML) efforts.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69139" y="2229360"/>
            <a:ext cx="3001668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3200" b="1" dirty="0">
                <a:solidFill>
                  <a:srgbClr val="FFFFFF"/>
                </a:solidFill>
                <a:latin typeface="+mj-lt"/>
              </a:rPr>
              <a:t>Problem Statement</a:t>
            </a:r>
          </a:p>
        </p:txBody>
      </p:sp>
      <p:cxnSp>
        <p:nvCxnSpPr>
          <p:cNvPr id="105" name="Straight Connector 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04347" y="2006578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81068" y="3621085"/>
            <a:ext cx="414478" cy="197058"/>
            <a:chOff x="4254500" y="2100263"/>
            <a:chExt cx="1906588" cy="906463"/>
          </a:xfrm>
        </p:grpSpPr>
        <p:sp>
          <p:nvSpPr>
            <p:cNvPr id="35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B353CF45-7FD3-4F2B-B046-D14200DB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</p:spTree>
    <p:extLst>
      <p:ext uri="{BB962C8B-B14F-4D97-AF65-F5344CB8AC3E}">
        <p14:creationId xmlns:p14="http://schemas.microsoft.com/office/powerpoint/2010/main" val="242014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427342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reeform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7440" y="6481180"/>
            <a:ext cx="390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535479" y="2257850"/>
            <a:ext cx="6855394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43CDD9"/>
                </a:solidFill>
                <a:latin typeface="Verdana" panose="020B0604030504040204" pitchFamily="34" charset="0"/>
                <a:ea typeface="Verdana" panose="020B0604030504040204" pitchFamily="34" charset="0"/>
                <a:cs typeface="Vani" panose="020B0502040204020203" pitchFamily="18" charset="0"/>
              </a:rPr>
              <a:t>The Number of Rows :75,000</a:t>
            </a:r>
          </a:p>
          <a:p>
            <a:r>
              <a:rPr lang="en-US" b="1" dirty="0">
                <a:solidFill>
                  <a:srgbClr val="43CDD9"/>
                </a:solidFill>
                <a:latin typeface="Verdana" panose="020B0604030504040204" pitchFamily="34" charset="0"/>
                <a:ea typeface="Verdana" panose="020B0604030504040204" pitchFamily="34" charset="0"/>
                <a:cs typeface="Vani" panose="020B0502040204020203" pitchFamily="18" charset="0"/>
              </a:rPr>
              <a:t>The Number of Columns :11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3CDD9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ani" panose="02040502050405020303" pitchFamily="18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3CDD9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ani" panose="02040502050405020303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87801" y="2257850"/>
            <a:ext cx="3001668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3200" b="1" dirty="0">
                <a:solidFill>
                  <a:srgbClr val="FFFFFF"/>
                </a:solidFill>
                <a:latin typeface="+mj-lt"/>
              </a:rPr>
              <a:t>About </a:t>
            </a:r>
          </a:p>
          <a:p>
            <a:pPr>
              <a:tabLst>
                <a:tab pos="347663" algn="l"/>
              </a:tabLst>
            </a:pPr>
            <a:r>
              <a:rPr lang="en-US" sz="3200" b="1" dirty="0">
                <a:solidFill>
                  <a:srgbClr val="FFFFFF"/>
                </a:solidFill>
                <a:latin typeface="+mj-lt"/>
              </a:rPr>
              <a:t>Data</a:t>
            </a:r>
          </a:p>
        </p:txBody>
      </p:sp>
      <p:cxnSp>
        <p:nvCxnSpPr>
          <p:cNvPr id="105" name="Straight Connector 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85686" y="2239844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B353CF45-7FD3-4F2B-B046-D14200DB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6E9E59-E641-4284-8FA3-0CA919A64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03" y="3428999"/>
            <a:ext cx="10656329" cy="17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427342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reeform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7440" y="6481180"/>
            <a:ext cx="390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43784" y="2444114"/>
            <a:ext cx="3001668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3200" b="1" dirty="0">
                <a:solidFill>
                  <a:srgbClr val="FFFFFF"/>
                </a:solidFill>
                <a:latin typeface="+mj-lt"/>
              </a:rPr>
              <a:t>Data</a:t>
            </a:r>
          </a:p>
          <a:p>
            <a:pPr>
              <a:tabLst>
                <a:tab pos="347663" algn="l"/>
              </a:tabLst>
            </a:pPr>
            <a:r>
              <a:rPr lang="en-US" sz="3200" b="1" dirty="0">
                <a:solidFill>
                  <a:srgbClr val="FFFFFF"/>
                </a:solidFill>
                <a:latin typeface="+mj-lt"/>
              </a:rPr>
              <a:t>Info.</a:t>
            </a:r>
          </a:p>
        </p:txBody>
      </p:sp>
      <p:cxnSp>
        <p:nvCxnSpPr>
          <p:cNvPr id="105" name="Straight Connector 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73671" y="2379803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B353CF45-7FD3-4F2B-B046-D14200DB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877F15-6EEC-4B8B-867A-BCE93233D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203" y="1192712"/>
            <a:ext cx="4464455" cy="383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4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427342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reeform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7440" y="6481180"/>
            <a:ext cx="390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43784" y="2444114"/>
            <a:ext cx="30016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3200" b="1" dirty="0">
                <a:solidFill>
                  <a:srgbClr val="FFFFFF"/>
                </a:solidFill>
                <a:latin typeface="+mj-lt"/>
              </a:rPr>
              <a:t>EDA</a:t>
            </a:r>
          </a:p>
        </p:txBody>
      </p:sp>
      <p:cxnSp>
        <p:nvCxnSpPr>
          <p:cNvPr id="105" name="Straight Connector 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73671" y="2379803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B353CF45-7FD3-4F2B-B046-D14200DB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1CA65A-84CF-4242-8458-28CC9EA53829}"/>
              </a:ext>
            </a:extLst>
          </p:cNvPr>
          <p:cNvSpPr txBox="1"/>
          <p:nvPr/>
        </p:nvSpPr>
        <p:spPr>
          <a:xfrm>
            <a:off x="4686576" y="2283806"/>
            <a:ext cx="6678110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rgbClr val="43CDD9"/>
                </a:solidFill>
                <a:latin typeface="Verdana" panose="020B0604030504040204" pitchFamily="34" charset="0"/>
                <a:ea typeface="Verdana" panose="020B0604030504040204" pitchFamily="34" charset="0"/>
                <a:cs typeface="Vani" panose="020B0502040204020203" pitchFamily="18" charset="0"/>
              </a:rPr>
              <a:t>Handling Nominal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3CDD9"/>
                </a:solidFill>
                <a:latin typeface="Verdana" panose="020B0604030504040204" pitchFamily="34" charset="0"/>
                <a:ea typeface="Verdana" panose="020B0604030504040204" pitchFamily="34" charset="0"/>
                <a:cs typeface="Vani" panose="020B0502040204020203" pitchFamily="18" charset="0"/>
              </a:rPr>
              <a:t>Column “Type” – Converted to integer by replacing values with 0,1,2,3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3CDD9"/>
                </a:solidFill>
                <a:latin typeface="Verdana" panose="020B0604030504040204" pitchFamily="34" charset="0"/>
                <a:ea typeface="Verdana" panose="020B0604030504040204" pitchFamily="34" charset="0"/>
                <a:cs typeface="Vani" panose="020B0502040204020203" pitchFamily="18" charset="0"/>
              </a:rPr>
              <a:t>Column "nameOrig","nameDest"– Both the columns are dropped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3CDD9"/>
              </a:solidFill>
              <a:latin typeface="Verdana" panose="020B0604030504040204" pitchFamily="34" charset="0"/>
              <a:ea typeface="Verdana" panose="020B0604030504040204" pitchFamily="34" charset="0"/>
              <a:cs typeface="Vani" panose="020B0502040204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76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427342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reeform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7440" y="6481180"/>
            <a:ext cx="390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43784" y="2444114"/>
            <a:ext cx="30016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3200" b="1" dirty="0">
                <a:solidFill>
                  <a:srgbClr val="FFFFFF"/>
                </a:solidFill>
                <a:latin typeface="+mj-lt"/>
              </a:rPr>
              <a:t>EDA</a:t>
            </a:r>
          </a:p>
        </p:txBody>
      </p:sp>
      <p:cxnSp>
        <p:nvCxnSpPr>
          <p:cNvPr id="105" name="Straight Connector 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73671" y="2379803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B353CF45-7FD3-4F2B-B046-D14200DB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1CA65A-84CF-4242-8458-28CC9EA53829}"/>
              </a:ext>
            </a:extLst>
          </p:cNvPr>
          <p:cNvSpPr txBox="1"/>
          <p:nvPr/>
        </p:nvSpPr>
        <p:spPr>
          <a:xfrm>
            <a:off x="4730764" y="1737604"/>
            <a:ext cx="7321922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43CDD9"/>
                </a:solidFill>
                <a:latin typeface="Verdana" panose="020B0604030504040204" pitchFamily="34" charset="0"/>
                <a:ea typeface="Verdana" panose="020B0604030504040204" pitchFamily="34" charset="0"/>
                <a:cs typeface="Vani" panose="020B0502040204020203" pitchFamily="18" charset="0"/>
              </a:rPr>
              <a:t>3. Dropping highly correlated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3CDD9"/>
                </a:solidFill>
                <a:latin typeface="Verdana" panose="020B0604030504040204" pitchFamily="34" charset="0"/>
                <a:ea typeface="Verdana" panose="020B0604030504040204" pitchFamily="34" charset="0"/>
                <a:cs typeface="Vani" panose="020B0502040204020203" pitchFamily="18" charset="0"/>
              </a:rPr>
              <a:t>Column “oldbalanceOrg” and “newbalanceOrig” were highly correlated – Column “oldbalanceOrg” was dropped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3CDD9"/>
                </a:solidFill>
                <a:latin typeface="Verdana" panose="020B0604030504040204" pitchFamily="34" charset="0"/>
                <a:ea typeface="Verdana" panose="020B0604030504040204" pitchFamily="34" charset="0"/>
                <a:cs typeface="Vani" panose="020B0502040204020203" pitchFamily="18" charset="0"/>
              </a:rPr>
              <a:t>Column "oldbalanceDest","newbalanceDest “ were highly correlated - Column “oldbalanceOrg” was dropped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3CDD9"/>
              </a:solidFill>
              <a:latin typeface="Verdana" panose="020B0604030504040204" pitchFamily="34" charset="0"/>
              <a:ea typeface="Verdana" panose="020B0604030504040204" pitchFamily="34" charset="0"/>
              <a:cs typeface="Vani" panose="020B05020402040202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D26F6-71D5-45A7-8762-5976B61B9360}"/>
              </a:ext>
            </a:extLst>
          </p:cNvPr>
          <p:cNvSpPr txBox="1"/>
          <p:nvPr/>
        </p:nvSpPr>
        <p:spPr>
          <a:xfrm>
            <a:off x="4730764" y="4199460"/>
            <a:ext cx="732192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43CDD9"/>
                </a:solidFill>
                <a:latin typeface="Verdana" panose="020B0604030504040204" pitchFamily="34" charset="0"/>
                <a:ea typeface="Verdana" panose="020B0604030504040204" pitchFamily="34" charset="0"/>
                <a:cs typeface="Vani" panose="020B0502040204020203" pitchFamily="18" charset="0"/>
              </a:rPr>
              <a:t>4. Handling Duplicate rows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3CDD9"/>
                </a:solidFill>
                <a:latin typeface="Verdana" panose="020B0604030504040204" pitchFamily="34" charset="0"/>
                <a:ea typeface="Verdana" panose="020B0604030504040204" pitchFamily="34" charset="0"/>
                <a:cs typeface="Vani" panose="020B0502040204020203" pitchFamily="18" charset="0"/>
              </a:rPr>
              <a:t>Duplicate rows were dropped</a:t>
            </a:r>
          </a:p>
        </p:txBody>
      </p:sp>
    </p:spTree>
    <p:extLst>
      <p:ext uri="{BB962C8B-B14F-4D97-AF65-F5344CB8AC3E}">
        <p14:creationId xmlns:p14="http://schemas.microsoft.com/office/powerpoint/2010/main" val="112586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427342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reeform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7440" y="6481180"/>
            <a:ext cx="390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43784" y="2444114"/>
            <a:ext cx="30016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3200" b="1" dirty="0">
                <a:solidFill>
                  <a:srgbClr val="FFFFFF"/>
                </a:solidFill>
                <a:latin typeface="+mj-lt"/>
              </a:rPr>
              <a:t>EDA</a:t>
            </a:r>
          </a:p>
        </p:txBody>
      </p:sp>
      <p:cxnSp>
        <p:nvCxnSpPr>
          <p:cNvPr id="105" name="Straight Connector 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73671" y="2379803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B353CF45-7FD3-4F2B-B046-D14200DB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1CA65A-84CF-4242-8458-28CC9EA53829}"/>
              </a:ext>
            </a:extLst>
          </p:cNvPr>
          <p:cNvSpPr txBox="1"/>
          <p:nvPr/>
        </p:nvSpPr>
        <p:spPr>
          <a:xfrm>
            <a:off x="4579526" y="576304"/>
            <a:ext cx="667811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43CDD9"/>
                </a:solidFill>
                <a:latin typeface="Verdana" panose="020B0604030504040204" pitchFamily="34" charset="0"/>
                <a:ea typeface="Verdana" panose="020B0604030504040204" pitchFamily="34" charset="0"/>
                <a:cs typeface="Vani" panose="020B0502040204020203" pitchFamily="18" charset="0"/>
              </a:rPr>
              <a:t>2. Checking Correlation among the feature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3CDD9"/>
              </a:solidFill>
              <a:latin typeface="Verdana" panose="020B0604030504040204" pitchFamily="34" charset="0"/>
              <a:ea typeface="Verdana" panose="020B0604030504040204" pitchFamily="34" charset="0"/>
              <a:cs typeface="Vani" panose="020B05020402040202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C137B9-2803-4D61-86BD-A740F681B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26" y="1130302"/>
            <a:ext cx="5982218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9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 descr="This image is an icon of three human beings and a clock."/>
          <p:cNvGrpSpPr/>
          <p:nvPr/>
        </p:nvGrpSpPr>
        <p:grpSpPr>
          <a:xfrm>
            <a:off x="768329" y="2230384"/>
            <a:ext cx="297913" cy="297912"/>
            <a:chOff x="3613150" y="3706813"/>
            <a:chExt cx="420688" cy="420687"/>
          </a:xfrm>
        </p:grpSpPr>
        <p:sp>
          <p:nvSpPr>
            <p:cNvPr id="112" name="Freeform 10"/>
            <p:cNvSpPr>
              <a:spLocks noEditPoints="1"/>
            </p:cNvSpPr>
            <p:nvPr/>
          </p:nvSpPr>
          <p:spPr bwMode="auto">
            <a:xfrm>
              <a:off x="3613150" y="3930650"/>
              <a:ext cx="420688" cy="196850"/>
            </a:xfrm>
            <a:custGeom>
              <a:avLst/>
              <a:gdLst>
                <a:gd name="T0" fmla="*/ 1823 w 2048"/>
                <a:gd name="T1" fmla="*/ 528 h 960"/>
                <a:gd name="T2" fmla="*/ 1928 w 2048"/>
                <a:gd name="T3" fmla="*/ 300 h 960"/>
                <a:gd name="T4" fmla="*/ 1628 w 2048"/>
                <a:gd name="T5" fmla="*/ 0 h 960"/>
                <a:gd name="T6" fmla="*/ 1324 w 2048"/>
                <a:gd name="T7" fmla="*/ 300 h 960"/>
                <a:gd name="T8" fmla="*/ 1432 w 2048"/>
                <a:gd name="T9" fmla="*/ 528 h 960"/>
                <a:gd name="T10" fmla="*/ 1324 w 2048"/>
                <a:gd name="T11" fmla="*/ 606 h 960"/>
                <a:gd name="T12" fmla="*/ 1219 w 2048"/>
                <a:gd name="T13" fmla="*/ 528 h 960"/>
                <a:gd name="T14" fmla="*/ 1324 w 2048"/>
                <a:gd name="T15" fmla="*/ 300 h 960"/>
                <a:gd name="T16" fmla="*/ 1024 w 2048"/>
                <a:gd name="T17" fmla="*/ 0 h 960"/>
                <a:gd name="T18" fmla="*/ 724 w 2048"/>
                <a:gd name="T19" fmla="*/ 300 h 960"/>
                <a:gd name="T20" fmla="*/ 829 w 2048"/>
                <a:gd name="T21" fmla="*/ 528 h 960"/>
                <a:gd name="T22" fmla="*/ 724 w 2048"/>
                <a:gd name="T23" fmla="*/ 606 h 960"/>
                <a:gd name="T24" fmla="*/ 619 w 2048"/>
                <a:gd name="T25" fmla="*/ 528 h 960"/>
                <a:gd name="T26" fmla="*/ 724 w 2048"/>
                <a:gd name="T27" fmla="*/ 300 h 960"/>
                <a:gd name="T28" fmla="*/ 424 w 2048"/>
                <a:gd name="T29" fmla="*/ 0 h 960"/>
                <a:gd name="T30" fmla="*/ 124 w 2048"/>
                <a:gd name="T31" fmla="*/ 300 h 960"/>
                <a:gd name="T32" fmla="*/ 229 w 2048"/>
                <a:gd name="T33" fmla="*/ 527 h 960"/>
                <a:gd name="T34" fmla="*/ 0 w 2048"/>
                <a:gd name="T35" fmla="*/ 900 h 960"/>
                <a:gd name="T36" fmla="*/ 60 w 2048"/>
                <a:gd name="T37" fmla="*/ 960 h 960"/>
                <a:gd name="T38" fmla="*/ 1988 w 2048"/>
                <a:gd name="T39" fmla="*/ 960 h 960"/>
                <a:gd name="T40" fmla="*/ 2048 w 2048"/>
                <a:gd name="T41" fmla="*/ 900 h 960"/>
                <a:gd name="T42" fmla="*/ 1823 w 2048"/>
                <a:gd name="T43" fmla="*/ 528 h 960"/>
                <a:gd name="T44" fmla="*/ 424 w 2048"/>
                <a:gd name="T45" fmla="*/ 120 h 960"/>
                <a:gd name="T46" fmla="*/ 604 w 2048"/>
                <a:gd name="T47" fmla="*/ 300 h 960"/>
                <a:gd name="T48" fmla="*/ 424 w 2048"/>
                <a:gd name="T49" fmla="*/ 480 h 960"/>
                <a:gd name="T50" fmla="*/ 244 w 2048"/>
                <a:gd name="T51" fmla="*/ 300 h 960"/>
                <a:gd name="T52" fmla="*/ 424 w 2048"/>
                <a:gd name="T53" fmla="*/ 120 h 960"/>
                <a:gd name="T54" fmla="*/ 608 w 2048"/>
                <a:gd name="T55" fmla="*/ 840 h 960"/>
                <a:gd name="T56" fmla="*/ 126 w 2048"/>
                <a:gd name="T57" fmla="*/ 840 h 960"/>
                <a:gd name="T58" fmla="*/ 424 w 2048"/>
                <a:gd name="T59" fmla="*/ 600 h 960"/>
                <a:gd name="T60" fmla="*/ 652 w 2048"/>
                <a:gd name="T61" fmla="*/ 705 h 960"/>
                <a:gd name="T62" fmla="*/ 608 w 2048"/>
                <a:gd name="T63" fmla="*/ 840 h 960"/>
                <a:gd name="T64" fmla="*/ 1024 w 2048"/>
                <a:gd name="T65" fmla="*/ 120 h 960"/>
                <a:gd name="T66" fmla="*/ 1204 w 2048"/>
                <a:gd name="T67" fmla="*/ 300 h 960"/>
                <a:gd name="T68" fmla="*/ 1024 w 2048"/>
                <a:gd name="T69" fmla="*/ 480 h 960"/>
                <a:gd name="T70" fmla="*/ 844 w 2048"/>
                <a:gd name="T71" fmla="*/ 300 h 960"/>
                <a:gd name="T72" fmla="*/ 1024 w 2048"/>
                <a:gd name="T73" fmla="*/ 120 h 960"/>
                <a:gd name="T74" fmla="*/ 730 w 2048"/>
                <a:gd name="T75" fmla="*/ 840 h 960"/>
                <a:gd name="T76" fmla="*/ 1024 w 2048"/>
                <a:gd name="T77" fmla="*/ 600 h 960"/>
                <a:gd name="T78" fmla="*/ 1318 w 2048"/>
                <a:gd name="T79" fmla="*/ 840 h 960"/>
                <a:gd name="T80" fmla="*/ 730 w 2048"/>
                <a:gd name="T81" fmla="*/ 840 h 960"/>
                <a:gd name="T82" fmla="*/ 1628 w 2048"/>
                <a:gd name="T83" fmla="*/ 120 h 960"/>
                <a:gd name="T84" fmla="*/ 1808 w 2048"/>
                <a:gd name="T85" fmla="*/ 300 h 960"/>
                <a:gd name="T86" fmla="*/ 1628 w 2048"/>
                <a:gd name="T87" fmla="*/ 480 h 960"/>
                <a:gd name="T88" fmla="*/ 1444 w 2048"/>
                <a:gd name="T89" fmla="*/ 300 h 960"/>
                <a:gd name="T90" fmla="*/ 1628 w 2048"/>
                <a:gd name="T91" fmla="*/ 120 h 960"/>
                <a:gd name="T92" fmla="*/ 1440 w 2048"/>
                <a:gd name="T93" fmla="*/ 840 h 960"/>
                <a:gd name="T94" fmla="*/ 1396 w 2048"/>
                <a:gd name="T95" fmla="*/ 705 h 960"/>
                <a:gd name="T96" fmla="*/ 1628 w 2048"/>
                <a:gd name="T97" fmla="*/ 600 h 960"/>
                <a:gd name="T98" fmla="*/ 1922 w 2048"/>
                <a:gd name="T99" fmla="*/ 840 h 960"/>
                <a:gd name="T100" fmla="*/ 1440 w 2048"/>
                <a:gd name="T101" fmla="*/ 84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48" h="960">
                  <a:moveTo>
                    <a:pt x="1823" y="528"/>
                  </a:moveTo>
                  <a:cubicBezTo>
                    <a:pt x="1887" y="473"/>
                    <a:pt x="1928" y="391"/>
                    <a:pt x="1928" y="300"/>
                  </a:cubicBezTo>
                  <a:cubicBezTo>
                    <a:pt x="1928" y="135"/>
                    <a:pt x="1793" y="0"/>
                    <a:pt x="1628" y="0"/>
                  </a:cubicBezTo>
                  <a:cubicBezTo>
                    <a:pt x="1462" y="0"/>
                    <a:pt x="1324" y="134"/>
                    <a:pt x="1324" y="300"/>
                  </a:cubicBezTo>
                  <a:cubicBezTo>
                    <a:pt x="1324" y="387"/>
                    <a:pt x="1362" y="469"/>
                    <a:pt x="1432" y="528"/>
                  </a:cubicBezTo>
                  <a:cubicBezTo>
                    <a:pt x="1392" y="548"/>
                    <a:pt x="1355" y="575"/>
                    <a:pt x="1324" y="606"/>
                  </a:cubicBezTo>
                  <a:cubicBezTo>
                    <a:pt x="1293" y="575"/>
                    <a:pt x="1258" y="549"/>
                    <a:pt x="1219" y="528"/>
                  </a:cubicBezTo>
                  <a:cubicBezTo>
                    <a:pt x="1283" y="473"/>
                    <a:pt x="1324" y="391"/>
                    <a:pt x="1324" y="300"/>
                  </a:cubicBezTo>
                  <a:cubicBezTo>
                    <a:pt x="1324" y="135"/>
                    <a:pt x="1189" y="0"/>
                    <a:pt x="1024" y="0"/>
                  </a:cubicBezTo>
                  <a:cubicBezTo>
                    <a:pt x="859" y="0"/>
                    <a:pt x="724" y="135"/>
                    <a:pt x="724" y="300"/>
                  </a:cubicBezTo>
                  <a:cubicBezTo>
                    <a:pt x="724" y="391"/>
                    <a:pt x="765" y="473"/>
                    <a:pt x="829" y="528"/>
                  </a:cubicBezTo>
                  <a:cubicBezTo>
                    <a:pt x="790" y="548"/>
                    <a:pt x="755" y="575"/>
                    <a:pt x="724" y="606"/>
                  </a:cubicBezTo>
                  <a:cubicBezTo>
                    <a:pt x="693" y="574"/>
                    <a:pt x="658" y="548"/>
                    <a:pt x="619" y="528"/>
                  </a:cubicBezTo>
                  <a:cubicBezTo>
                    <a:pt x="683" y="473"/>
                    <a:pt x="724" y="391"/>
                    <a:pt x="724" y="300"/>
                  </a:cubicBezTo>
                  <a:cubicBezTo>
                    <a:pt x="724" y="135"/>
                    <a:pt x="589" y="0"/>
                    <a:pt x="424" y="0"/>
                  </a:cubicBezTo>
                  <a:cubicBezTo>
                    <a:pt x="259" y="0"/>
                    <a:pt x="124" y="135"/>
                    <a:pt x="124" y="300"/>
                  </a:cubicBezTo>
                  <a:cubicBezTo>
                    <a:pt x="124" y="391"/>
                    <a:pt x="165" y="472"/>
                    <a:pt x="229" y="527"/>
                  </a:cubicBezTo>
                  <a:cubicBezTo>
                    <a:pt x="93" y="597"/>
                    <a:pt x="0" y="738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70" y="960"/>
                    <a:pt x="194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9"/>
                    <a:pt x="1957" y="598"/>
                    <a:pt x="1823" y="528"/>
                  </a:cubicBezTo>
                  <a:close/>
                  <a:moveTo>
                    <a:pt x="424" y="120"/>
                  </a:moveTo>
                  <a:cubicBezTo>
                    <a:pt x="523" y="120"/>
                    <a:pt x="604" y="201"/>
                    <a:pt x="604" y="300"/>
                  </a:cubicBezTo>
                  <a:cubicBezTo>
                    <a:pt x="604" y="399"/>
                    <a:pt x="523" y="480"/>
                    <a:pt x="424" y="480"/>
                  </a:cubicBezTo>
                  <a:cubicBezTo>
                    <a:pt x="325" y="480"/>
                    <a:pt x="244" y="399"/>
                    <a:pt x="244" y="300"/>
                  </a:cubicBezTo>
                  <a:cubicBezTo>
                    <a:pt x="244" y="201"/>
                    <a:pt x="325" y="120"/>
                    <a:pt x="424" y="120"/>
                  </a:cubicBezTo>
                  <a:close/>
                  <a:moveTo>
                    <a:pt x="608" y="840"/>
                  </a:moveTo>
                  <a:cubicBezTo>
                    <a:pt x="126" y="840"/>
                    <a:pt x="126" y="840"/>
                    <a:pt x="126" y="840"/>
                  </a:cubicBezTo>
                  <a:cubicBezTo>
                    <a:pt x="154" y="703"/>
                    <a:pt x="277" y="600"/>
                    <a:pt x="424" y="600"/>
                  </a:cubicBezTo>
                  <a:cubicBezTo>
                    <a:pt x="512" y="600"/>
                    <a:pt x="595" y="639"/>
                    <a:pt x="652" y="705"/>
                  </a:cubicBezTo>
                  <a:cubicBezTo>
                    <a:pt x="630" y="746"/>
                    <a:pt x="615" y="792"/>
                    <a:pt x="608" y="840"/>
                  </a:cubicBezTo>
                  <a:close/>
                  <a:moveTo>
                    <a:pt x="1024" y="120"/>
                  </a:moveTo>
                  <a:cubicBezTo>
                    <a:pt x="1123" y="120"/>
                    <a:pt x="1204" y="201"/>
                    <a:pt x="1204" y="300"/>
                  </a:cubicBezTo>
                  <a:cubicBezTo>
                    <a:pt x="1204" y="399"/>
                    <a:pt x="1123" y="480"/>
                    <a:pt x="1024" y="480"/>
                  </a:cubicBezTo>
                  <a:cubicBezTo>
                    <a:pt x="925" y="480"/>
                    <a:pt x="844" y="399"/>
                    <a:pt x="844" y="300"/>
                  </a:cubicBezTo>
                  <a:cubicBezTo>
                    <a:pt x="844" y="201"/>
                    <a:pt x="925" y="120"/>
                    <a:pt x="1024" y="120"/>
                  </a:cubicBezTo>
                  <a:close/>
                  <a:moveTo>
                    <a:pt x="730" y="840"/>
                  </a:moveTo>
                  <a:cubicBezTo>
                    <a:pt x="758" y="703"/>
                    <a:pt x="879" y="600"/>
                    <a:pt x="1024" y="600"/>
                  </a:cubicBezTo>
                  <a:cubicBezTo>
                    <a:pt x="1169" y="600"/>
                    <a:pt x="1290" y="703"/>
                    <a:pt x="1318" y="840"/>
                  </a:cubicBezTo>
                  <a:cubicBezTo>
                    <a:pt x="1298" y="840"/>
                    <a:pt x="755" y="840"/>
                    <a:pt x="730" y="840"/>
                  </a:cubicBezTo>
                  <a:close/>
                  <a:moveTo>
                    <a:pt x="1628" y="120"/>
                  </a:moveTo>
                  <a:cubicBezTo>
                    <a:pt x="1727" y="120"/>
                    <a:pt x="1808" y="201"/>
                    <a:pt x="1808" y="300"/>
                  </a:cubicBezTo>
                  <a:cubicBezTo>
                    <a:pt x="1808" y="399"/>
                    <a:pt x="1727" y="480"/>
                    <a:pt x="1628" y="480"/>
                  </a:cubicBezTo>
                  <a:cubicBezTo>
                    <a:pt x="1528" y="480"/>
                    <a:pt x="1444" y="398"/>
                    <a:pt x="1444" y="300"/>
                  </a:cubicBezTo>
                  <a:cubicBezTo>
                    <a:pt x="1444" y="202"/>
                    <a:pt x="1528" y="120"/>
                    <a:pt x="1628" y="120"/>
                  </a:cubicBezTo>
                  <a:close/>
                  <a:moveTo>
                    <a:pt x="1440" y="840"/>
                  </a:moveTo>
                  <a:cubicBezTo>
                    <a:pt x="1433" y="792"/>
                    <a:pt x="1418" y="747"/>
                    <a:pt x="1396" y="705"/>
                  </a:cubicBezTo>
                  <a:cubicBezTo>
                    <a:pt x="1453" y="640"/>
                    <a:pt x="1539" y="600"/>
                    <a:pt x="1628" y="600"/>
                  </a:cubicBezTo>
                  <a:cubicBezTo>
                    <a:pt x="1773" y="600"/>
                    <a:pt x="1894" y="703"/>
                    <a:pt x="1922" y="840"/>
                  </a:cubicBezTo>
                  <a:lnTo>
                    <a:pt x="144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11"/>
            <p:cNvSpPr>
              <a:spLocks/>
            </p:cNvSpPr>
            <p:nvPr/>
          </p:nvSpPr>
          <p:spPr bwMode="auto">
            <a:xfrm>
              <a:off x="3784600" y="3768725"/>
              <a:ext cx="101600" cy="74612"/>
            </a:xfrm>
            <a:custGeom>
              <a:avLst/>
              <a:gdLst>
                <a:gd name="T0" fmla="*/ 468 w 492"/>
                <a:gd name="T1" fmla="*/ 24 h 366"/>
                <a:gd name="T2" fmla="*/ 384 w 492"/>
                <a:gd name="T3" fmla="*/ 24 h 366"/>
                <a:gd name="T4" fmla="*/ 186 w 492"/>
                <a:gd name="T5" fmla="*/ 221 h 366"/>
                <a:gd name="T6" fmla="*/ 108 w 492"/>
                <a:gd name="T7" fmla="*/ 144 h 366"/>
                <a:gd name="T8" fmla="*/ 24 w 492"/>
                <a:gd name="T9" fmla="*/ 144 h 366"/>
                <a:gd name="T10" fmla="*/ 24 w 492"/>
                <a:gd name="T11" fmla="*/ 228 h 366"/>
                <a:gd name="T12" fmla="*/ 144 w 492"/>
                <a:gd name="T13" fmla="*/ 348 h 366"/>
                <a:gd name="T14" fmla="*/ 186 w 492"/>
                <a:gd name="T15" fmla="*/ 366 h 366"/>
                <a:gd name="T16" fmla="*/ 228 w 492"/>
                <a:gd name="T17" fmla="*/ 348 h 366"/>
                <a:gd name="T18" fmla="*/ 468 w 492"/>
                <a:gd name="T19" fmla="*/ 108 h 366"/>
                <a:gd name="T20" fmla="*/ 468 w 492"/>
                <a:gd name="T21" fmla="*/ 2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366">
                  <a:moveTo>
                    <a:pt x="468" y="24"/>
                  </a:moveTo>
                  <a:cubicBezTo>
                    <a:pt x="445" y="0"/>
                    <a:pt x="407" y="0"/>
                    <a:pt x="384" y="24"/>
                  </a:cubicBezTo>
                  <a:cubicBezTo>
                    <a:pt x="186" y="221"/>
                    <a:pt x="186" y="221"/>
                    <a:pt x="186" y="221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85" y="120"/>
                    <a:pt x="47" y="120"/>
                    <a:pt x="24" y="144"/>
                  </a:cubicBezTo>
                  <a:cubicBezTo>
                    <a:pt x="0" y="167"/>
                    <a:pt x="0" y="205"/>
                    <a:pt x="24" y="228"/>
                  </a:cubicBezTo>
                  <a:cubicBezTo>
                    <a:pt x="144" y="348"/>
                    <a:pt x="144" y="348"/>
                    <a:pt x="144" y="348"/>
                  </a:cubicBezTo>
                  <a:cubicBezTo>
                    <a:pt x="155" y="360"/>
                    <a:pt x="171" y="366"/>
                    <a:pt x="186" y="366"/>
                  </a:cubicBezTo>
                  <a:cubicBezTo>
                    <a:pt x="201" y="366"/>
                    <a:pt x="217" y="360"/>
                    <a:pt x="228" y="348"/>
                  </a:cubicBezTo>
                  <a:cubicBezTo>
                    <a:pt x="468" y="108"/>
                    <a:pt x="468" y="108"/>
                    <a:pt x="468" y="108"/>
                  </a:cubicBezTo>
                  <a:cubicBezTo>
                    <a:pt x="492" y="85"/>
                    <a:pt x="492" y="47"/>
                    <a:pt x="468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12"/>
            <p:cNvSpPr>
              <a:spLocks noEditPoints="1"/>
            </p:cNvSpPr>
            <p:nvPr/>
          </p:nvSpPr>
          <p:spPr bwMode="auto">
            <a:xfrm>
              <a:off x="3736975" y="3706813"/>
              <a:ext cx="198438" cy="198437"/>
            </a:xfrm>
            <a:custGeom>
              <a:avLst/>
              <a:gdLst>
                <a:gd name="T0" fmla="*/ 480 w 964"/>
                <a:gd name="T1" fmla="*/ 0 h 968"/>
                <a:gd name="T2" fmla="*/ 0 w 964"/>
                <a:gd name="T3" fmla="*/ 484 h 968"/>
                <a:gd name="T4" fmla="*/ 480 w 964"/>
                <a:gd name="T5" fmla="*/ 968 h 968"/>
                <a:gd name="T6" fmla="*/ 964 w 964"/>
                <a:gd name="T7" fmla="*/ 484 h 968"/>
                <a:gd name="T8" fmla="*/ 480 w 964"/>
                <a:gd name="T9" fmla="*/ 0 h 968"/>
                <a:gd name="T10" fmla="*/ 480 w 964"/>
                <a:gd name="T11" fmla="*/ 848 h 968"/>
                <a:gd name="T12" fmla="*/ 120 w 964"/>
                <a:gd name="T13" fmla="*/ 484 h 968"/>
                <a:gd name="T14" fmla="*/ 480 w 964"/>
                <a:gd name="T15" fmla="*/ 120 h 968"/>
                <a:gd name="T16" fmla="*/ 844 w 964"/>
                <a:gd name="T17" fmla="*/ 484 h 968"/>
                <a:gd name="T18" fmla="*/ 480 w 964"/>
                <a:gd name="T19" fmla="*/ 84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4" h="968">
                  <a:moveTo>
                    <a:pt x="480" y="0"/>
                  </a:moveTo>
                  <a:cubicBezTo>
                    <a:pt x="215" y="0"/>
                    <a:pt x="0" y="217"/>
                    <a:pt x="0" y="484"/>
                  </a:cubicBezTo>
                  <a:cubicBezTo>
                    <a:pt x="0" y="751"/>
                    <a:pt x="215" y="968"/>
                    <a:pt x="480" y="968"/>
                  </a:cubicBezTo>
                  <a:cubicBezTo>
                    <a:pt x="745" y="968"/>
                    <a:pt x="964" y="750"/>
                    <a:pt x="964" y="484"/>
                  </a:cubicBezTo>
                  <a:cubicBezTo>
                    <a:pt x="964" y="219"/>
                    <a:pt x="746" y="0"/>
                    <a:pt x="480" y="0"/>
                  </a:cubicBezTo>
                  <a:close/>
                  <a:moveTo>
                    <a:pt x="480" y="848"/>
                  </a:moveTo>
                  <a:cubicBezTo>
                    <a:pt x="281" y="848"/>
                    <a:pt x="120" y="685"/>
                    <a:pt x="120" y="484"/>
                  </a:cubicBezTo>
                  <a:cubicBezTo>
                    <a:pt x="120" y="283"/>
                    <a:pt x="281" y="120"/>
                    <a:pt x="480" y="120"/>
                  </a:cubicBezTo>
                  <a:cubicBezTo>
                    <a:pt x="677" y="120"/>
                    <a:pt x="844" y="287"/>
                    <a:pt x="844" y="484"/>
                  </a:cubicBezTo>
                  <a:cubicBezTo>
                    <a:pt x="844" y="681"/>
                    <a:pt x="677" y="848"/>
                    <a:pt x="480" y="8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1296448" y="1126843"/>
            <a:ext cx="482978" cy="340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35%</a:t>
            </a:r>
          </a:p>
        </p:txBody>
      </p:sp>
      <p:pic>
        <p:nvPicPr>
          <p:cNvPr id="141" name="Picture 1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54240" y="1"/>
            <a:ext cx="4937760" cy="6857999"/>
          </a:xfrm>
          <a:custGeom>
            <a:avLst/>
            <a:gdLst>
              <a:gd name="connsiteX0" fmla="*/ 0 w 4937760"/>
              <a:gd name="connsiteY0" fmla="*/ 0 h 6857999"/>
              <a:gd name="connsiteX1" fmla="*/ 4937760 w 4937760"/>
              <a:gd name="connsiteY1" fmla="*/ 0 h 6857999"/>
              <a:gd name="connsiteX2" fmla="*/ 4937760 w 4937760"/>
              <a:gd name="connsiteY2" fmla="*/ 6857999 h 6857999"/>
              <a:gd name="connsiteX3" fmla="*/ 0 w 493776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7760" h="6857999">
                <a:moveTo>
                  <a:pt x="0" y="0"/>
                </a:moveTo>
                <a:lnTo>
                  <a:pt x="4937760" y="0"/>
                </a:lnTo>
                <a:lnTo>
                  <a:pt x="493776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40" name="Rectangle 1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54240" y="0"/>
            <a:ext cx="493776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12895" y="832629"/>
            <a:ext cx="1620450" cy="16204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7780020" y="3242496"/>
            <a:ext cx="38862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Modelling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151" name="Straight Connector 1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991600" y="2790395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347734" y="4529657"/>
            <a:ext cx="75077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reeform 34" descr="This image is an icon of three human beings and a circle. "/>
          <p:cNvSpPr>
            <a:spLocks noEditPoints="1"/>
          </p:cNvSpPr>
          <p:nvPr/>
        </p:nvSpPr>
        <p:spPr bwMode="auto">
          <a:xfrm>
            <a:off x="9347734" y="1266044"/>
            <a:ext cx="750772" cy="753618"/>
          </a:xfrm>
          <a:custGeom>
            <a:avLst/>
            <a:gdLst>
              <a:gd name="T0" fmla="*/ 1924 w 2048"/>
              <a:gd name="T1" fmla="*/ 300 h 2048"/>
              <a:gd name="T2" fmla="*/ 1324 w 2048"/>
              <a:gd name="T3" fmla="*/ 300 h 2048"/>
              <a:gd name="T4" fmla="*/ 1024 w 2048"/>
              <a:gd name="T5" fmla="*/ 240 h 2048"/>
              <a:gd name="T6" fmla="*/ 720 w 2048"/>
              <a:gd name="T7" fmla="*/ 300 h 2048"/>
              <a:gd name="T8" fmla="*/ 120 w 2048"/>
              <a:gd name="T9" fmla="*/ 300 h 2048"/>
              <a:gd name="T10" fmla="*/ 0 w 2048"/>
              <a:gd name="T11" fmla="*/ 900 h 2048"/>
              <a:gd name="T12" fmla="*/ 242 w 2048"/>
              <a:gd name="T13" fmla="*/ 960 h 2048"/>
              <a:gd name="T14" fmla="*/ 689 w 2048"/>
              <a:gd name="T15" fmla="*/ 1730 h 2048"/>
              <a:gd name="T16" fmla="*/ 660 w 2048"/>
              <a:gd name="T17" fmla="*/ 2048 h 2048"/>
              <a:gd name="T18" fmla="*/ 1444 w 2048"/>
              <a:gd name="T19" fmla="*/ 1988 h 2048"/>
              <a:gd name="T20" fmla="*/ 1804 w 2048"/>
              <a:gd name="T21" fmla="*/ 1020 h 2048"/>
              <a:gd name="T22" fmla="*/ 1988 w 2048"/>
              <a:gd name="T23" fmla="*/ 960 h 2048"/>
              <a:gd name="T24" fmla="*/ 1819 w 2048"/>
              <a:gd name="T25" fmla="*/ 527 h 2048"/>
              <a:gd name="T26" fmla="*/ 1804 w 2048"/>
              <a:gd name="T27" fmla="*/ 300 h 2048"/>
              <a:gd name="T28" fmla="*/ 1444 w 2048"/>
              <a:gd name="T29" fmla="*/ 300 h 2048"/>
              <a:gd name="T30" fmla="*/ 420 w 2048"/>
              <a:gd name="T31" fmla="*/ 120 h 2048"/>
              <a:gd name="T32" fmla="*/ 420 w 2048"/>
              <a:gd name="T33" fmla="*/ 480 h 2048"/>
              <a:gd name="T34" fmla="*/ 420 w 2048"/>
              <a:gd name="T35" fmla="*/ 120 h 2048"/>
              <a:gd name="T36" fmla="*/ 420 w 2048"/>
              <a:gd name="T37" fmla="*/ 600 h 2048"/>
              <a:gd name="T38" fmla="*/ 126 w 2048"/>
              <a:gd name="T39" fmla="*/ 840 h 2048"/>
              <a:gd name="T40" fmla="*/ 1024 w 2048"/>
              <a:gd name="T41" fmla="*/ 1684 h 2048"/>
              <a:gd name="T42" fmla="*/ 726 w 2048"/>
              <a:gd name="T43" fmla="*/ 1928 h 2048"/>
              <a:gd name="T44" fmla="*/ 1024 w 2048"/>
              <a:gd name="T45" fmla="*/ 1204 h 2048"/>
              <a:gd name="T46" fmla="*/ 1024 w 2048"/>
              <a:gd name="T47" fmla="*/ 1564 h 2048"/>
              <a:gd name="T48" fmla="*/ 1263 w 2048"/>
              <a:gd name="T49" fmla="*/ 1639 h 2048"/>
              <a:gd name="T50" fmla="*/ 1324 w 2048"/>
              <a:gd name="T51" fmla="*/ 1384 h 2048"/>
              <a:gd name="T52" fmla="*/ 720 w 2048"/>
              <a:gd name="T53" fmla="*/ 1384 h 2048"/>
              <a:gd name="T54" fmla="*/ 828 w 2048"/>
              <a:gd name="T55" fmla="*/ 1613 h 2048"/>
              <a:gd name="T56" fmla="*/ 360 w 2048"/>
              <a:gd name="T57" fmla="*/ 1020 h 2048"/>
              <a:gd name="T58" fmla="*/ 780 w 2048"/>
              <a:gd name="T59" fmla="*/ 960 h 2048"/>
              <a:gd name="T60" fmla="*/ 615 w 2048"/>
              <a:gd name="T61" fmla="*/ 528 h 2048"/>
              <a:gd name="T62" fmla="*/ 1024 w 2048"/>
              <a:gd name="T63" fmla="*/ 360 h 2048"/>
              <a:gd name="T64" fmla="*/ 1429 w 2048"/>
              <a:gd name="T65" fmla="*/ 528 h 2048"/>
              <a:gd name="T66" fmla="*/ 1264 w 2048"/>
              <a:gd name="T67" fmla="*/ 960 h 2048"/>
              <a:gd name="T68" fmla="*/ 1684 w 2048"/>
              <a:gd name="T69" fmla="*/ 1020 h 2048"/>
              <a:gd name="T70" fmla="*/ 1330 w 2048"/>
              <a:gd name="T71" fmla="*/ 840 h 2048"/>
              <a:gd name="T72" fmla="*/ 1922 w 2048"/>
              <a:gd name="T73" fmla="*/ 840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48" h="2048">
                <a:moveTo>
                  <a:pt x="1819" y="527"/>
                </a:moveTo>
                <a:cubicBezTo>
                  <a:pt x="1883" y="472"/>
                  <a:pt x="1924" y="391"/>
                  <a:pt x="1924" y="300"/>
                </a:cubicBezTo>
                <a:cubicBezTo>
                  <a:pt x="1924" y="135"/>
                  <a:pt x="1789" y="0"/>
                  <a:pt x="1624" y="0"/>
                </a:cubicBezTo>
                <a:cubicBezTo>
                  <a:pt x="1459" y="0"/>
                  <a:pt x="1324" y="135"/>
                  <a:pt x="1324" y="300"/>
                </a:cubicBezTo>
                <a:cubicBezTo>
                  <a:pt x="1324" y="300"/>
                  <a:pt x="1324" y="300"/>
                  <a:pt x="1324" y="300"/>
                </a:cubicBezTo>
                <a:cubicBezTo>
                  <a:pt x="1229" y="261"/>
                  <a:pt x="1128" y="240"/>
                  <a:pt x="1024" y="240"/>
                </a:cubicBezTo>
                <a:cubicBezTo>
                  <a:pt x="920" y="240"/>
                  <a:pt x="816" y="261"/>
                  <a:pt x="720" y="301"/>
                </a:cubicBezTo>
                <a:cubicBezTo>
                  <a:pt x="720" y="300"/>
                  <a:pt x="720" y="300"/>
                  <a:pt x="720" y="300"/>
                </a:cubicBezTo>
                <a:cubicBezTo>
                  <a:pt x="720" y="135"/>
                  <a:pt x="585" y="0"/>
                  <a:pt x="420" y="0"/>
                </a:cubicBezTo>
                <a:cubicBezTo>
                  <a:pt x="255" y="0"/>
                  <a:pt x="120" y="135"/>
                  <a:pt x="120" y="300"/>
                </a:cubicBezTo>
                <a:cubicBezTo>
                  <a:pt x="120" y="391"/>
                  <a:pt x="161" y="473"/>
                  <a:pt x="225" y="528"/>
                </a:cubicBezTo>
                <a:cubicBezTo>
                  <a:pt x="91" y="598"/>
                  <a:pt x="0" y="739"/>
                  <a:pt x="0" y="900"/>
                </a:cubicBezTo>
                <a:cubicBezTo>
                  <a:pt x="0" y="933"/>
                  <a:pt x="27" y="960"/>
                  <a:pt x="60" y="960"/>
                </a:cubicBezTo>
                <a:cubicBezTo>
                  <a:pt x="242" y="960"/>
                  <a:pt x="242" y="960"/>
                  <a:pt x="242" y="960"/>
                </a:cubicBezTo>
                <a:cubicBezTo>
                  <a:pt x="241" y="980"/>
                  <a:pt x="240" y="1000"/>
                  <a:pt x="240" y="1020"/>
                </a:cubicBezTo>
                <a:cubicBezTo>
                  <a:pt x="240" y="1337"/>
                  <a:pt x="429" y="1608"/>
                  <a:pt x="689" y="1730"/>
                </a:cubicBezTo>
                <a:cubicBezTo>
                  <a:pt x="631" y="1804"/>
                  <a:pt x="600" y="1894"/>
                  <a:pt x="600" y="1988"/>
                </a:cubicBezTo>
                <a:cubicBezTo>
                  <a:pt x="600" y="2021"/>
                  <a:pt x="627" y="2048"/>
                  <a:pt x="660" y="2048"/>
                </a:cubicBezTo>
                <a:cubicBezTo>
                  <a:pt x="1384" y="2048"/>
                  <a:pt x="1384" y="2048"/>
                  <a:pt x="1384" y="2048"/>
                </a:cubicBezTo>
                <a:cubicBezTo>
                  <a:pt x="1417" y="2048"/>
                  <a:pt x="1444" y="2021"/>
                  <a:pt x="1444" y="1988"/>
                </a:cubicBezTo>
                <a:cubicBezTo>
                  <a:pt x="1444" y="1891"/>
                  <a:pt x="1411" y="1801"/>
                  <a:pt x="1357" y="1729"/>
                </a:cubicBezTo>
                <a:cubicBezTo>
                  <a:pt x="1619" y="1605"/>
                  <a:pt x="1804" y="1333"/>
                  <a:pt x="1804" y="1020"/>
                </a:cubicBezTo>
                <a:cubicBezTo>
                  <a:pt x="1804" y="1000"/>
                  <a:pt x="1803" y="980"/>
                  <a:pt x="1802" y="960"/>
                </a:cubicBezTo>
                <a:cubicBezTo>
                  <a:pt x="1988" y="960"/>
                  <a:pt x="1988" y="960"/>
                  <a:pt x="1988" y="960"/>
                </a:cubicBezTo>
                <a:cubicBezTo>
                  <a:pt x="2021" y="960"/>
                  <a:pt x="2048" y="933"/>
                  <a:pt x="2048" y="900"/>
                </a:cubicBezTo>
                <a:cubicBezTo>
                  <a:pt x="2048" y="738"/>
                  <a:pt x="1955" y="597"/>
                  <a:pt x="1819" y="527"/>
                </a:cubicBezTo>
                <a:close/>
                <a:moveTo>
                  <a:pt x="1624" y="120"/>
                </a:moveTo>
                <a:cubicBezTo>
                  <a:pt x="1723" y="120"/>
                  <a:pt x="1804" y="201"/>
                  <a:pt x="1804" y="300"/>
                </a:cubicBezTo>
                <a:cubicBezTo>
                  <a:pt x="1804" y="399"/>
                  <a:pt x="1723" y="480"/>
                  <a:pt x="1624" y="480"/>
                </a:cubicBezTo>
                <a:cubicBezTo>
                  <a:pt x="1525" y="480"/>
                  <a:pt x="1444" y="399"/>
                  <a:pt x="1444" y="300"/>
                </a:cubicBezTo>
                <a:cubicBezTo>
                  <a:pt x="1444" y="201"/>
                  <a:pt x="1525" y="120"/>
                  <a:pt x="1624" y="120"/>
                </a:cubicBezTo>
                <a:close/>
                <a:moveTo>
                  <a:pt x="420" y="120"/>
                </a:moveTo>
                <a:cubicBezTo>
                  <a:pt x="519" y="120"/>
                  <a:pt x="600" y="201"/>
                  <a:pt x="600" y="300"/>
                </a:cubicBezTo>
                <a:cubicBezTo>
                  <a:pt x="600" y="399"/>
                  <a:pt x="519" y="480"/>
                  <a:pt x="420" y="480"/>
                </a:cubicBezTo>
                <a:cubicBezTo>
                  <a:pt x="321" y="480"/>
                  <a:pt x="240" y="399"/>
                  <a:pt x="240" y="300"/>
                </a:cubicBezTo>
                <a:cubicBezTo>
                  <a:pt x="240" y="201"/>
                  <a:pt x="321" y="120"/>
                  <a:pt x="420" y="120"/>
                </a:cubicBezTo>
                <a:close/>
                <a:moveTo>
                  <a:pt x="126" y="840"/>
                </a:moveTo>
                <a:cubicBezTo>
                  <a:pt x="154" y="703"/>
                  <a:pt x="275" y="600"/>
                  <a:pt x="420" y="600"/>
                </a:cubicBezTo>
                <a:cubicBezTo>
                  <a:pt x="565" y="600"/>
                  <a:pt x="686" y="703"/>
                  <a:pt x="714" y="840"/>
                </a:cubicBezTo>
                <a:lnTo>
                  <a:pt x="126" y="840"/>
                </a:lnTo>
                <a:close/>
                <a:moveTo>
                  <a:pt x="726" y="1928"/>
                </a:moveTo>
                <a:cubicBezTo>
                  <a:pt x="755" y="1791"/>
                  <a:pt x="880" y="1684"/>
                  <a:pt x="1024" y="1684"/>
                </a:cubicBezTo>
                <a:cubicBezTo>
                  <a:pt x="1169" y="1684"/>
                  <a:pt x="1291" y="1789"/>
                  <a:pt x="1318" y="1928"/>
                </a:cubicBezTo>
                <a:lnTo>
                  <a:pt x="726" y="1928"/>
                </a:lnTo>
                <a:close/>
                <a:moveTo>
                  <a:pt x="840" y="1384"/>
                </a:moveTo>
                <a:cubicBezTo>
                  <a:pt x="840" y="1286"/>
                  <a:pt x="924" y="1204"/>
                  <a:pt x="1024" y="1204"/>
                </a:cubicBezTo>
                <a:cubicBezTo>
                  <a:pt x="1123" y="1204"/>
                  <a:pt x="1204" y="1285"/>
                  <a:pt x="1204" y="1384"/>
                </a:cubicBezTo>
                <a:cubicBezTo>
                  <a:pt x="1204" y="1483"/>
                  <a:pt x="1123" y="1564"/>
                  <a:pt x="1024" y="1564"/>
                </a:cubicBezTo>
                <a:cubicBezTo>
                  <a:pt x="924" y="1564"/>
                  <a:pt x="840" y="1482"/>
                  <a:pt x="840" y="1384"/>
                </a:cubicBezTo>
                <a:close/>
                <a:moveTo>
                  <a:pt x="1263" y="1639"/>
                </a:moveTo>
                <a:cubicBezTo>
                  <a:pt x="1249" y="1629"/>
                  <a:pt x="1234" y="1620"/>
                  <a:pt x="1218" y="1612"/>
                </a:cubicBezTo>
                <a:cubicBezTo>
                  <a:pt x="1283" y="1557"/>
                  <a:pt x="1324" y="1475"/>
                  <a:pt x="1324" y="1384"/>
                </a:cubicBezTo>
                <a:cubicBezTo>
                  <a:pt x="1324" y="1219"/>
                  <a:pt x="1189" y="1084"/>
                  <a:pt x="1024" y="1084"/>
                </a:cubicBezTo>
                <a:cubicBezTo>
                  <a:pt x="858" y="1084"/>
                  <a:pt x="720" y="1218"/>
                  <a:pt x="720" y="1384"/>
                </a:cubicBezTo>
                <a:cubicBezTo>
                  <a:pt x="720" y="1464"/>
                  <a:pt x="752" y="1540"/>
                  <a:pt x="810" y="1597"/>
                </a:cubicBezTo>
                <a:cubicBezTo>
                  <a:pt x="816" y="1602"/>
                  <a:pt x="822" y="1608"/>
                  <a:pt x="828" y="1613"/>
                </a:cubicBezTo>
                <a:cubicBezTo>
                  <a:pt x="813" y="1621"/>
                  <a:pt x="798" y="1630"/>
                  <a:pt x="783" y="1640"/>
                </a:cubicBezTo>
                <a:cubicBezTo>
                  <a:pt x="529" y="1542"/>
                  <a:pt x="360" y="1296"/>
                  <a:pt x="360" y="1020"/>
                </a:cubicBezTo>
                <a:cubicBezTo>
                  <a:pt x="360" y="1000"/>
                  <a:pt x="361" y="980"/>
                  <a:pt x="363" y="960"/>
                </a:cubicBezTo>
                <a:cubicBezTo>
                  <a:pt x="780" y="960"/>
                  <a:pt x="780" y="960"/>
                  <a:pt x="780" y="960"/>
                </a:cubicBezTo>
                <a:cubicBezTo>
                  <a:pt x="813" y="960"/>
                  <a:pt x="840" y="933"/>
                  <a:pt x="840" y="900"/>
                </a:cubicBezTo>
                <a:cubicBezTo>
                  <a:pt x="840" y="739"/>
                  <a:pt x="749" y="598"/>
                  <a:pt x="615" y="528"/>
                </a:cubicBezTo>
                <a:cubicBezTo>
                  <a:pt x="638" y="508"/>
                  <a:pt x="659" y="484"/>
                  <a:pt x="675" y="458"/>
                </a:cubicBezTo>
                <a:cubicBezTo>
                  <a:pt x="778" y="395"/>
                  <a:pt x="901" y="360"/>
                  <a:pt x="1024" y="360"/>
                </a:cubicBezTo>
                <a:cubicBezTo>
                  <a:pt x="1146" y="360"/>
                  <a:pt x="1265" y="394"/>
                  <a:pt x="1369" y="458"/>
                </a:cubicBezTo>
                <a:cubicBezTo>
                  <a:pt x="1385" y="484"/>
                  <a:pt x="1406" y="508"/>
                  <a:pt x="1429" y="528"/>
                </a:cubicBezTo>
                <a:cubicBezTo>
                  <a:pt x="1295" y="598"/>
                  <a:pt x="1204" y="739"/>
                  <a:pt x="1204" y="900"/>
                </a:cubicBezTo>
                <a:cubicBezTo>
                  <a:pt x="1204" y="933"/>
                  <a:pt x="1231" y="960"/>
                  <a:pt x="1264" y="960"/>
                </a:cubicBezTo>
                <a:cubicBezTo>
                  <a:pt x="1681" y="960"/>
                  <a:pt x="1681" y="960"/>
                  <a:pt x="1681" y="960"/>
                </a:cubicBezTo>
                <a:cubicBezTo>
                  <a:pt x="1683" y="980"/>
                  <a:pt x="1684" y="1000"/>
                  <a:pt x="1684" y="1020"/>
                </a:cubicBezTo>
                <a:cubicBezTo>
                  <a:pt x="1684" y="1296"/>
                  <a:pt x="1516" y="1541"/>
                  <a:pt x="1263" y="1639"/>
                </a:cubicBezTo>
                <a:close/>
                <a:moveTo>
                  <a:pt x="1330" y="840"/>
                </a:moveTo>
                <a:cubicBezTo>
                  <a:pt x="1358" y="703"/>
                  <a:pt x="1479" y="600"/>
                  <a:pt x="1624" y="600"/>
                </a:cubicBezTo>
                <a:cubicBezTo>
                  <a:pt x="1771" y="600"/>
                  <a:pt x="1894" y="703"/>
                  <a:pt x="1922" y="840"/>
                </a:cubicBezTo>
                <a:lnTo>
                  <a:pt x="1330" y="840"/>
                </a:lnTo>
                <a:close/>
              </a:path>
            </a:pathLst>
          </a:custGeom>
          <a:solidFill>
            <a:srgbClr val="30353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16617" y="3307745"/>
            <a:ext cx="962807" cy="340300"/>
            <a:chOff x="816617" y="3307745"/>
            <a:chExt cx="962807" cy="340300"/>
          </a:xfrm>
        </p:grpSpPr>
        <p:pic>
          <p:nvPicPr>
            <p:cNvPr id="117" name="Picture 116" descr="This image is an icon of a human being. 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6617" y="3346008"/>
              <a:ext cx="231766" cy="263774"/>
            </a:xfrm>
            <a:prstGeom prst="rect">
              <a:avLst/>
            </a:prstGeom>
          </p:spPr>
        </p:pic>
        <p:sp>
          <p:nvSpPr>
            <p:cNvPr id="144" name="TextBox 143"/>
            <p:cNvSpPr txBox="1"/>
            <p:nvPr/>
          </p:nvSpPr>
          <p:spPr>
            <a:xfrm>
              <a:off x="1296446" y="3307745"/>
              <a:ext cx="482978" cy="3403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+mj-lt"/>
                </a:rPr>
                <a:t>43%</a:t>
              </a:r>
            </a:p>
          </p:txBody>
        </p:sp>
      </p:grp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61803F9-0687-42F2-AD52-B4E21722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9EDA79-3AA0-498A-B52E-5935B2916610}"/>
              </a:ext>
            </a:extLst>
          </p:cNvPr>
          <p:cNvSpPr txBox="1"/>
          <p:nvPr/>
        </p:nvSpPr>
        <p:spPr>
          <a:xfrm>
            <a:off x="723418" y="822265"/>
            <a:ext cx="356187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800" b="1" dirty="0">
                <a:solidFill>
                  <a:srgbClr val="303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 Random Forest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FA3F55-0C93-4B84-BE2B-EACEE07AA5B8}"/>
              </a:ext>
            </a:extLst>
          </p:cNvPr>
          <p:cNvSpPr txBox="1"/>
          <p:nvPr/>
        </p:nvSpPr>
        <p:spPr>
          <a:xfrm>
            <a:off x="1162286" y="1372436"/>
            <a:ext cx="216405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2000" b="1" dirty="0">
                <a:solidFill>
                  <a:srgbClr val="303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Parameters: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347663" algn="l"/>
              </a:tabLst>
            </a:pPr>
            <a:r>
              <a:rPr lang="en-US" sz="1400" b="1" dirty="0" err="1">
                <a:solidFill>
                  <a:srgbClr val="303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max_depth</a:t>
            </a:r>
            <a:r>
              <a:rPr lang="en-US" sz="1400" b="1" dirty="0">
                <a:solidFill>
                  <a:srgbClr val="303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=5 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347663" algn="l"/>
              </a:tabLst>
            </a:pPr>
            <a:r>
              <a:rPr lang="en-US" sz="1400" b="1" dirty="0" err="1">
                <a:solidFill>
                  <a:srgbClr val="303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n_estimators</a:t>
            </a:r>
            <a:r>
              <a:rPr lang="en-US" sz="1400" b="1" dirty="0">
                <a:solidFill>
                  <a:srgbClr val="303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=150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6F1153-B23E-44C4-9CD7-A5938069943A}"/>
              </a:ext>
            </a:extLst>
          </p:cNvPr>
          <p:cNvSpPr txBox="1"/>
          <p:nvPr/>
        </p:nvSpPr>
        <p:spPr>
          <a:xfrm>
            <a:off x="1162286" y="2388896"/>
            <a:ext cx="238526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1600" b="1" dirty="0">
                <a:solidFill>
                  <a:srgbClr val="303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Classification Report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4DFB15-DE91-4217-A039-7220106A8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36" y="2912913"/>
            <a:ext cx="5510883" cy="191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3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 descr="This image is an icon of three human beings and a clock."/>
          <p:cNvGrpSpPr/>
          <p:nvPr/>
        </p:nvGrpSpPr>
        <p:grpSpPr>
          <a:xfrm>
            <a:off x="768329" y="2230384"/>
            <a:ext cx="297913" cy="297912"/>
            <a:chOff x="3613150" y="3706813"/>
            <a:chExt cx="420688" cy="420687"/>
          </a:xfrm>
        </p:grpSpPr>
        <p:sp>
          <p:nvSpPr>
            <p:cNvPr id="112" name="Freeform 10"/>
            <p:cNvSpPr>
              <a:spLocks noEditPoints="1"/>
            </p:cNvSpPr>
            <p:nvPr/>
          </p:nvSpPr>
          <p:spPr bwMode="auto">
            <a:xfrm>
              <a:off x="3613150" y="3930650"/>
              <a:ext cx="420688" cy="196850"/>
            </a:xfrm>
            <a:custGeom>
              <a:avLst/>
              <a:gdLst>
                <a:gd name="T0" fmla="*/ 1823 w 2048"/>
                <a:gd name="T1" fmla="*/ 528 h 960"/>
                <a:gd name="T2" fmla="*/ 1928 w 2048"/>
                <a:gd name="T3" fmla="*/ 300 h 960"/>
                <a:gd name="T4" fmla="*/ 1628 w 2048"/>
                <a:gd name="T5" fmla="*/ 0 h 960"/>
                <a:gd name="T6" fmla="*/ 1324 w 2048"/>
                <a:gd name="T7" fmla="*/ 300 h 960"/>
                <a:gd name="T8" fmla="*/ 1432 w 2048"/>
                <a:gd name="T9" fmla="*/ 528 h 960"/>
                <a:gd name="T10" fmla="*/ 1324 w 2048"/>
                <a:gd name="T11" fmla="*/ 606 h 960"/>
                <a:gd name="T12" fmla="*/ 1219 w 2048"/>
                <a:gd name="T13" fmla="*/ 528 h 960"/>
                <a:gd name="T14" fmla="*/ 1324 w 2048"/>
                <a:gd name="T15" fmla="*/ 300 h 960"/>
                <a:gd name="T16" fmla="*/ 1024 w 2048"/>
                <a:gd name="T17" fmla="*/ 0 h 960"/>
                <a:gd name="T18" fmla="*/ 724 w 2048"/>
                <a:gd name="T19" fmla="*/ 300 h 960"/>
                <a:gd name="T20" fmla="*/ 829 w 2048"/>
                <a:gd name="T21" fmla="*/ 528 h 960"/>
                <a:gd name="T22" fmla="*/ 724 w 2048"/>
                <a:gd name="T23" fmla="*/ 606 h 960"/>
                <a:gd name="T24" fmla="*/ 619 w 2048"/>
                <a:gd name="T25" fmla="*/ 528 h 960"/>
                <a:gd name="T26" fmla="*/ 724 w 2048"/>
                <a:gd name="T27" fmla="*/ 300 h 960"/>
                <a:gd name="T28" fmla="*/ 424 w 2048"/>
                <a:gd name="T29" fmla="*/ 0 h 960"/>
                <a:gd name="T30" fmla="*/ 124 w 2048"/>
                <a:gd name="T31" fmla="*/ 300 h 960"/>
                <a:gd name="T32" fmla="*/ 229 w 2048"/>
                <a:gd name="T33" fmla="*/ 527 h 960"/>
                <a:gd name="T34" fmla="*/ 0 w 2048"/>
                <a:gd name="T35" fmla="*/ 900 h 960"/>
                <a:gd name="T36" fmla="*/ 60 w 2048"/>
                <a:gd name="T37" fmla="*/ 960 h 960"/>
                <a:gd name="T38" fmla="*/ 1988 w 2048"/>
                <a:gd name="T39" fmla="*/ 960 h 960"/>
                <a:gd name="T40" fmla="*/ 2048 w 2048"/>
                <a:gd name="T41" fmla="*/ 900 h 960"/>
                <a:gd name="T42" fmla="*/ 1823 w 2048"/>
                <a:gd name="T43" fmla="*/ 528 h 960"/>
                <a:gd name="T44" fmla="*/ 424 w 2048"/>
                <a:gd name="T45" fmla="*/ 120 h 960"/>
                <a:gd name="T46" fmla="*/ 604 w 2048"/>
                <a:gd name="T47" fmla="*/ 300 h 960"/>
                <a:gd name="T48" fmla="*/ 424 w 2048"/>
                <a:gd name="T49" fmla="*/ 480 h 960"/>
                <a:gd name="T50" fmla="*/ 244 w 2048"/>
                <a:gd name="T51" fmla="*/ 300 h 960"/>
                <a:gd name="T52" fmla="*/ 424 w 2048"/>
                <a:gd name="T53" fmla="*/ 120 h 960"/>
                <a:gd name="T54" fmla="*/ 608 w 2048"/>
                <a:gd name="T55" fmla="*/ 840 h 960"/>
                <a:gd name="T56" fmla="*/ 126 w 2048"/>
                <a:gd name="T57" fmla="*/ 840 h 960"/>
                <a:gd name="T58" fmla="*/ 424 w 2048"/>
                <a:gd name="T59" fmla="*/ 600 h 960"/>
                <a:gd name="T60" fmla="*/ 652 w 2048"/>
                <a:gd name="T61" fmla="*/ 705 h 960"/>
                <a:gd name="T62" fmla="*/ 608 w 2048"/>
                <a:gd name="T63" fmla="*/ 840 h 960"/>
                <a:gd name="T64" fmla="*/ 1024 w 2048"/>
                <a:gd name="T65" fmla="*/ 120 h 960"/>
                <a:gd name="T66" fmla="*/ 1204 w 2048"/>
                <a:gd name="T67" fmla="*/ 300 h 960"/>
                <a:gd name="T68" fmla="*/ 1024 w 2048"/>
                <a:gd name="T69" fmla="*/ 480 h 960"/>
                <a:gd name="T70" fmla="*/ 844 w 2048"/>
                <a:gd name="T71" fmla="*/ 300 h 960"/>
                <a:gd name="T72" fmla="*/ 1024 w 2048"/>
                <a:gd name="T73" fmla="*/ 120 h 960"/>
                <a:gd name="T74" fmla="*/ 730 w 2048"/>
                <a:gd name="T75" fmla="*/ 840 h 960"/>
                <a:gd name="T76" fmla="*/ 1024 w 2048"/>
                <a:gd name="T77" fmla="*/ 600 h 960"/>
                <a:gd name="T78" fmla="*/ 1318 w 2048"/>
                <a:gd name="T79" fmla="*/ 840 h 960"/>
                <a:gd name="T80" fmla="*/ 730 w 2048"/>
                <a:gd name="T81" fmla="*/ 840 h 960"/>
                <a:gd name="T82" fmla="*/ 1628 w 2048"/>
                <a:gd name="T83" fmla="*/ 120 h 960"/>
                <a:gd name="T84" fmla="*/ 1808 w 2048"/>
                <a:gd name="T85" fmla="*/ 300 h 960"/>
                <a:gd name="T86" fmla="*/ 1628 w 2048"/>
                <a:gd name="T87" fmla="*/ 480 h 960"/>
                <a:gd name="T88" fmla="*/ 1444 w 2048"/>
                <a:gd name="T89" fmla="*/ 300 h 960"/>
                <a:gd name="T90" fmla="*/ 1628 w 2048"/>
                <a:gd name="T91" fmla="*/ 120 h 960"/>
                <a:gd name="T92" fmla="*/ 1440 w 2048"/>
                <a:gd name="T93" fmla="*/ 840 h 960"/>
                <a:gd name="T94" fmla="*/ 1396 w 2048"/>
                <a:gd name="T95" fmla="*/ 705 h 960"/>
                <a:gd name="T96" fmla="*/ 1628 w 2048"/>
                <a:gd name="T97" fmla="*/ 600 h 960"/>
                <a:gd name="T98" fmla="*/ 1922 w 2048"/>
                <a:gd name="T99" fmla="*/ 840 h 960"/>
                <a:gd name="T100" fmla="*/ 1440 w 2048"/>
                <a:gd name="T101" fmla="*/ 84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48" h="960">
                  <a:moveTo>
                    <a:pt x="1823" y="528"/>
                  </a:moveTo>
                  <a:cubicBezTo>
                    <a:pt x="1887" y="473"/>
                    <a:pt x="1928" y="391"/>
                    <a:pt x="1928" y="300"/>
                  </a:cubicBezTo>
                  <a:cubicBezTo>
                    <a:pt x="1928" y="135"/>
                    <a:pt x="1793" y="0"/>
                    <a:pt x="1628" y="0"/>
                  </a:cubicBezTo>
                  <a:cubicBezTo>
                    <a:pt x="1462" y="0"/>
                    <a:pt x="1324" y="134"/>
                    <a:pt x="1324" y="300"/>
                  </a:cubicBezTo>
                  <a:cubicBezTo>
                    <a:pt x="1324" y="387"/>
                    <a:pt x="1362" y="469"/>
                    <a:pt x="1432" y="528"/>
                  </a:cubicBezTo>
                  <a:cubicBezTo>
                    <a:pt x="1392" y="548"/>
                    <a:pt x="1355" y="575"/>
                    <a:pt x="1324" y="606"/>
                  </a:cubicBezTo>
                  <a:cubicBezTo>
                    <a:pt x="1293" y="575"/>
                    <a:pt x="1258" y="549"/>
                    <a:pt x="1219" y="528"/>
                  </a:cubicBezTo>
                  <a:cubicBezTo>
                    <a:pt x="1283" y="473"/>
                    <a:pt x="1324" y="391"/>
                    <a:pt x="1324" y="300"/>
                  </a:cubicBezTo>
                  <a:cubicBezTo>
                    <a:pt x="1324" y="135"/>
                    <a:pt x="1189" y="0"/>
                    <a:pt x="1024" y="0"/>
                  </a:cubicBezTo>
                  <a:cubicBezTo>
                    <a:pt x="859" y="0"/>
                    <a:pt x="724" y="135"/>
                    <a:pt x="724" y="300"/>
                  </a:cubicBezTo>
                  <a:cubicBezTo>
                    <a:pt x="724" y="391"/>
                    <a:pt x="765" y="473"/>
                    <a:pt x="829" y="528"/>
                  </a:cubicBezTo>
                  <a:cubicBezTo>
                    <a:pt x="790" y="548"/>
                    <a:pt x="755" y="575"/>
                    <a:pt x="724" y="606"/>
                  </a:cubicBezTo>
                  <a:cubicBezTo>
                    <a:pt x="693" y="574"/>
                    <a:pt x="658" y="548"/>
                    <a:pt x="619" y="528"/>
                  </a:cubicBezTo>
                  <a:cubicBezTo>
                    <a:pt x="683" y="473"/>
                    <a:pt x="724" y="391"/>
                    <a:pt x="724" y="300"/>
                  </a:cubicBezTo>
                  <a:cubicBezTo>
                    <a:pt x="724" y="135"/>
                    <a:pt x="589" y="0"/>
                    <a:pt x="424" y="0"/>
                  </a:cubicBezTo>
                  <a:cubicBezTo>
                    <a:pt x="259" y="0"/>
                    <a:pt x="124" y="135"/>
                    <a:pt x="124" y="300"/>
                  </a:cubicBezTo>
                  <a:cubicBezTo>
                    <a:pt x="124" y="391"/>
                    <a:pt x="165" y="472"/>
                    <a:pt x="229" y="527"/>
                  </a:cubicBezTo>
                  <a:cubicBezTo>
                    <a:pt x="93" y="597"/>
                    <a:pt x="0" y="738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70" y="960"/>
                    <a:pt x="194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9"/>
                    <a:pt x="1957" y="598"/>
                    <a:pt x="1823" y="528"/>
                  </a:cubicBezTo>
                  <a:close/>
                  <a:moveTo>
                    <a:pt x="424" y="120"/>
                  </a:moveTo>
                  <a:cubicBezTo>
                    <a:pt x="523" y="120"/>
                    <a:pt x="604" y="201"/>
                    <a:pt x="604" y="300"/>
                  </a:cubicBezTo>
                  <a:cubicBezTo>
                    <a:pt x="604" y="399"/>
                    <a:pt x="523" y="480"/>
                    <a:pt x="424" y="480"/>
                  </a:cubicBezTo>
                  <a:cubicBezTo>
                    <a:pt x="325" y="480"/>
                    <a:pt x="244" y="399"/>
                    <a:pt x="244" y="300"/>
                  </a:cubicBezTo>
                  <a:cubicBezTo>
                    <a:pt x="244" y="201"/>
                    <a:pt x="325" y="120"/>
                    <a:pt x="424" y="120"/>
                  </a:cubicBezTo>
                  <a:close/>
                  <a:moveTo>
                    <a:pt x="608" y="840"/>
                  </a:moveTo>
                  <a:cubicBezTo>
                    <a:pt x="126" y="840"/>
                    <a:pt x="126" y="840"/>
                    <a:pt x="126" y="840"/>
                  </a:cubicBezTo>
                  <a:cubicBezTo>
                    <a:pt x="154" y="703"/>
                    <a:pt x="277" y="600"/>
                    <a:pt x="424" y="600"/>
                  </a:cubicBezTo>
                  <a:cubicBezTo>
                    <a:pt x="512" y="600"/>
                    <a:pt x="595" y="639"/>
                    <a:pt x="652" y="705"/>
                  </a:cubicBezTo>
                  <a:cubicBezTo>
                    <a:pt x="630" y="746"/>
                    <a:pt x="615" y="792"/>
                    <a:pt x="608" y="840"/>
                  </a:cubicBezTo>
                  <a:close/>
                  <a:moveTo>
                    <a:pt x="1024" y="120"/>
                  </a:moveTo>
                  <a:cubicBezTo>
                    <a:pt x="1123" y="120"/>
                    <a:pt x="1204" y="201"/>
                    <a:pt x="1204" y="300"/>
                  </a:cubicBezTo>
                  <a:cubicBezTo>
                    <a:pt x="1204" y="399"/>
                    <a:pt x="1123" y="480"/>
                    <a:pt x="1024" y="480"/>
                  </a:cubicBezTo>
                  <a:cubicBezTo>
                    <a:pt x="925" y="480"/>
                    <a:pt x="844" y="399"/>
                    <a:pt x="844" y="300"/>
                  </a:cubicBezTo>
                  <a:cubicBezTo>
                    <a:pt x="844" y="201"/>
                    <a:pt x="925" y="120"/>
                    <a:pt x="1024" y="120"/>
                  </a:cubicBezTo>
                  <a:close/>
                  <a:moveTo>
                    <a:pt x="730" y="840"/>
                  </a:moveTo>
                  <a:cubicBezTo>
                    <a:pt x="758" y="703"/>
                    <a:pt x="879" y="600"/>
                    <a:pt x="1024" y="600"/>
                  </a:cubicBezTo>
                  <a:cubicBezTo>
                    <a:pt x="1169" y="600"/>
                    <a:pt x="1290" y="703"/>
                    <a:pt x="1318" y="840"/>
                  </a:cubicBezTo>
                  <a:cubicBezTo>
                    <a:pt x="1298" y="840"/>
                    <a:pt x="755" y="840"/>
                    <a:pt x="730" y="840"/>
                  </a:cubicBezTo>
                  <a:close/>
                  <a:moveTo>
                    <a:pt x="1628" y="120"/>
                  </a:moveTo>
                  <a:cubicBezTo>
                    <a:pt x="1727" y="120"/>
                    <a:pt x="1808" y="201"/>
                    <a:pt x="1808" y="300"/>
                  </a:cubicBezTo>
                  <a:cubicBezTo>
                    <a:pt x="1808" y="399"/>
                    <a:pt x="1727" y="480"/>
                    <a:pt x="1628" y="480"/>
                  </a:cubicBezTo>
                  <a:cubicBezTo>
                    <a:pt x="1528" y="480"/>
                    <a:pt x="1444" y="398"/>
                    <a:pt x="1444" y="300"/>
                  </a:cubicBezTo>
                  <a:cubicBezTo>
                    <a:pt x="1444" y="202"/>
                    <a:pt x="1528" y="120"/>
                    <a:pt x="1628" y="120"/>
                  </a:cubicBezTo>
                  <a:close/>
                  <a:moveTo>
                    <a:pt x="1440" y="840"/>
                  </a:moveTo>
                  <a:cubicBezTo>
                    <a:pt x="1433" y="792"/>
                    <a:pt x="1418" y="747"/>
                    <a:pt x="1396" y="705"/>
                  </a:cubicBezTo>
                  <a:cubicBezTo>
                    <a:pt x="1453" y="640"/>
                    <a:pt x="1539" y="600"/>
                    <a:pt x="1628" y="600"/>
                  </a:cubicBezTo>
                  <a:cubicBezTo>
                    <a:pt x="1773" y="600"/>
                    <a:pt x="1894" y="703"/>
                    <a:pt x="1922" y="840"/>
                  </a:cubicBezTo>
                  <a:lnTo>
                    <a:pt x="144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11"/>
            <p:cNvSpPr>
              <a:spLocks/>
            </p:cNvSpPr>
            <p:nvPr/>
          </p:nvSpPr>
          <p:spPr bwMode="auto">
            <a:xfrm>
              <a:off x="3784600" y="3768725"/>
              <a:ext cx="101600" cy="74612"/>
            </a:xfrm>
            <a:custGeom>
              <a:avLst/>
              <a:gdLst>
                <a:gd name="T0" fmla="*/ 468 w 492"/>
                <a:gd name="T1" fmla="*/ 24 h 366"/>
                <a:gd name="T2" fmla="*/ 384 w 492"/>
                <a:gd name="T3" fmla="*/ 24 h 366"/>
                <a:gd name="T4" fmla="*/ 186 w 492"/>
                <a:gd name="T5" fmla="*/ 221 h 366"/>
                <a:gd name="T6" fmla="*/ 108 w 492"/>
                <a:gd name="T7" fmla="*/ 144 h 366"/>
                <a:gd name="T8" fmla="*/ 24 w 492"/>
                <a:gd name="T9" fmla="*/ 144 h 366"/>
                <a:gd name="T10" fmla="*/ 24 w 492"/>
                <a:gd name="T11" fmla="*/ 228 h 366"/>
                <a:gd name="T12" fmla="*/ 144 w 492"/>
                <a:gd name="T13" fmla="*/ 348 h 366"/>
                <a:gd name="T14" fmla="*/ 186 w 492"/>
                <a:gd name="T15" fmla="*/ 366 h 366"/>
                <a:gd name="T16" fmla="*/ 228 w 492"/>
                <a:gd name="T17" fmla="*/ 348 h 366"/>
                <a:gd name="T18" fmla="*/ 468 w 492"/>
                <a:gd name="T19" fmla="*/ 108 h 366"/>
                <a:gd name="T20" fmla="*/ 468 w 492"/>
                <a:gd name="T21" fmla="*/ 2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366">
                  <a:moveTo>
                    <a:pt x="468" y="24"/>
                  </a:moveTo>
                  <a:cubicBezTo>
                    <a:pt x="445" y="0"/>
                    <a:pt x="407" y="0"/>
                    <a:pt x="384" y="24"/>
                  </a:cubicBezTo>
                  <a:cubicBezTo>
                    <a:pt x="186" y="221"/>
                    <a:pt x="186" y="221"/>
                    <a:pt x="186" y="221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85" y="120"/>
                    <a:pt x="47" y="120"/>
                    <a:pt x="24" y="144"/>
                  </a:cubicBezTo>
                  <a:cubicBezTo>
                    <a:pt x="0" y="167"/>
                    <a:pt x="0" y="205"/>
                    <a:pt x="24" y="228"/>
                  </a:cubicBezTo>
                  <a:cubicBezTo>
                    <a:pt x="144" y="348"/>
                    <a:pt x="144" y="348"/>
                    <a:pt x="144" y="348"/>
                  </a:cubicBezTo>
                  <a:cubicBezTo>
                    <a:pt x="155" y="360"/>
                    <a:pt x="171" y="366"/>
                    <a:pt x="186" y="366"/>
                  </a:cubicBezTo>
                  <a:cubicBezTo>
                    <a:pt x="201" y="366"/>
                    <a:pt x="217" y="360"/>
                    <a:pt x="228" y="348"/>
                  </a:cubicBezTo>
                  <a:cubicBezTo>
                    <a:pt x="468" y="108"/>
                    <a:pt x="468" y="108"/>
                    <a:pt x="468" y="108"/>
                  </a:cubicBezTo>
                  <a:cubicBezTo>
                    <a:pt x="492" y="85"/>
                    <a:pt x="492" y="47"/>
                    <a:pt x="468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12"/>
            <p:cNvSpPr>
              <a:spLocks noEditPoints="1"/>
            </p:cNvSpPr>
            <p:nvPr/>
          </p:nvSpPr>
          <p:spPr bwMode="auto">
            <a:xfrm>
              <a:off x="3736975" y="3706813"/>
              <a:ext cx="198438" cy="198437"/>
            </a:xfrm>
            <a:custGeom>
              <a:avLst/>
              <a:gdLst>
                <a:gd name="T0" fmla="*/ 480 w 964"/>
                <a:gd name="T1" fmla="*/ 0 h 968"/>
                <a:gd name="T2" fmla="*/ 0 w 964"/>
                <a:gd name="T3" fmla="*/ 484 h 968"/>
                <a:gd name="T4" fmla="*/ 480 w 964"/>
                <a:gd name="T5" fmla="*/ 968 h 968"/>
                <a:gd name="T6" fmla="*/ 964 w 964"/>
                <a:gd name="T7" fmla="*/ 484 h 968"/>
                <a:gd name="T8" fmla="*/ 480 w 964"/>
                <a:gd name="T9" fmla="*/ 0 h 968"/>
                <a:gd name="T10" fmla="*/ 480 w 964"/>
                <a:gd name="T11" fmla="*/ 848 h 968"/>
                <a:gd name="T12" fmla="*/ 120 w 964"/>
                <a:gd name="T13" fmla="*/ 484 h 968"/>
                <a:gd name="T14" fmla="*/ 480 w 964"/>
                <a:gd name="T15" fmla="*/ 120 h 968"/>
                <a:gd name="T16" fmla="*/ 844 w 964"/>
                <a:gd name="T17" fmla="*/ 484 h 968"/>
                <a:gd name="T18" fmla="*/ 480 w 964"/>
                <a:gd name="T19" fmla="*/ 84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4" h="968">
                  <a:moveTo>
                    <a:pt x="480" y="0"/>
                  </a:moveTo>
                  <a:cubicBezTo>
                    <a:pt x="215" y="0"/>
                    <a:pt x="0" y="217"/>
                    <a:pt x="0" y="484"/>
                  </a:cubicBezTo>
                  <a:cubicBezTo>
                    <a:pt x="0" y="751"/>
                    <a:pt x="215" y="968"/>
                    <a:pt x="480" y="968"/>
                  </a:cubicBezTo>
                  <a:cubicBezTo>
                    <a:pt x="745" y="968"/>
                    <a:pt x="964" y="750"/>
                    <a:pt x="964" y="484"/>
                  </a:cubicBezTo>
                  <a:cubicBezTo>
                    <a:pt x="964" y="219"/>
                    <a:pt x="746" y="0"/>
                    <a:pt x="480" y="0"/>
                  </a:cubicBezTo>
                  <a:close/>
                  <a:moveTo>
                    <a:pt x="480" y="848"/>
                  </a:moveTo>
                  <a:cubicBezTo>
                    <a:pt x="281" y="848"/>
                    <a:pt x="120" y="685"/>
                    <a:pt x="120" y="484"/>
                  </a:cubicBezTo>
                  <a:cubicBezTo>
                    <a:pt x="120" y="283"/>
                    <a:pt x="281" y="120"/>
                    <a:pt x="480" y="120"/>
                  </a:cubicBezTo>
                  <a:cubicBezTo>
                    <a:pt x="677" y="120"/>
                    <a:pt x="844" y="287"/>
                    <a:pt x="844" y="484"/>
                  </a:cubicBezTo>
                  <a:cubicBezTo>
                    <a:pt x="844" y="681"/>
                    <a:pt x="677" y="848"/>
                    <a:pt x="480" y="8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1296448" y="1126843"/>
            <a:ext cx="482978" cy="340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35%</a:t>
            </a:r>
          </a:p>
        </p:txBody>
      </p:sp>
      <p:pic>
        <p:nvPicPr>
          <p:cNvPr id="141" name="Picture 1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54240" y="1"/>
            <a:ext cx="4937760" cy="6857999"/>
          </a:xfrm>
          <a:custGeom>
            <a:avLst/>
            <a:gdLst>
              <a:gd name="connsiteX0" fmla="*/ 0 w 4937760"/>
              <a:gd name="connsiteY0" fmla="*/ 0 h 6857999"/>
              <a:gd name="connsiteX1" fmla="*/ 4937760 w 4937760"/>
              <a:gd name="connsiteY1" fmla="*/ 0 h 6857999"/>
              <a:gd name="connsiteX2" fmla="*/ 4937760 w 4937760"/>
              <a:gd name="connsiteY2" fmla="*/ 6857999 h 6857999"/>
              <a:gd name="connsiteX3" fmla="*/ 0 w 493776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7760" h="6857999">
                <a:moveTo>
                  <a:pt x="0" y="0"/>
                </a:moveTo>
                <a:lnTo>
                  <a:pt x="4937760" y="0"/>
                </a:lnTo>
                <a:lnTo>
                  <a:pt x="493776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40" name="Rectangle 1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54240" y="0"/>
            <a:ext cx="493776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12895" y="832629"/>
            <a:ext cx="1620450" cy="16204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7780020" y="3242496"/>
            <a:ext cx="38862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Modelling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151" name="Straight Connector 1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991600" y="2790395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347734" y="4529657"/>
            <a:ext cx="75077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reeform 34" descr="This image is an icon of three human beings and a circle. "/>
          <p:cNvSpPr>
            <a:spLocks noEditPoints="1"/>
          </p:cNvSpPr>
          <p:nvPr/>
        </p:nvSpPr>
        <p:spPr bwMode="auto">
          <a:xfrm>
            <a:off x="9347734" y="1266044"/>
            <a:ext cx="750772" cy="753618"/>
          </a:xfrm>
          <a:custGeom>
            <a:avLst/>
            <a:gdLst>
              <a:gd name="T0" fmla="*/ 1924 w 2048"/>
              <a:gd name="T1" fmla="*/ 300 h 2048"/>
              <a:gd name="T2" fmla="*/ 1324 w 2048"/>
              <a:gd name="T3" fmla="*/ 300 h 2048"/>
              <a:gd name="T4" fmla="*/ 1024 w 2048"/>
              <a:gd name="T5" fmla="*/ 240 h 2048"/>
              <a:gd name="T6" fmla="*/ 720 w 2048"/>
              <a:gd name="T7" fmla="*/ 300 h 2048"/>
              <a:gd name="T8" fmla="*/ 120 w 2048"/>
              <a:gd name="T9" fmla="*/ 300 h 2048"/>
              <a:gd name="T10" fmla="*/ 0 w 2048"/>
              <a:gd name="T11" fmla="*/ 900 h 2048"/>
              <a:gd name="T12" fmla="*/ 242 w 2048"/>
              <a:gd name="T13" fmla="*/ 960 h 2048"/>
              <a:gd name="T14" fmla="*/ 689 w 2048"/>
              <a:gd name="T15" fmla="*/ 1730 h 2048"/>
              <a:gd name="T16" fmla="*/ 660 w 2048"/>
              <a:gd name="T17" fmla="*/ 2048 h 2048"/>
              <a:gd name="T18" fmla="*/ 1444 w 2048"/>
              <a:gd name="T19" fmla="*/ 1988 h 2048"/>
              <a:gd name="T20" fmla="*/ 1804 w 2048"/>
              <a:gd name="T21" fmla="*/ 1020 h 2048"/>
              <a:gd name="T22" fmla="*/ 1988 w 2048"/>
              <a:gd name="T23" fmla="*/ 960 h 2048"/>
              <a:gd name="T24" fmla="*/ 1819 w 2048"/>
              <a:gd name="T25" fmla="*/ 527 h 2048"/>
              <a:gd name="T26" fmla="*/ 1804 w 2048"/>
              <a:gd name="T27" fmla="*/ 300 h 2048"/>
              <a:gd name="T28" fmla="*/ 1444 w 2048"/>
              <a:gd name="T29" fmla="*/ 300 h 2048"/>
              <a:gd name="T30" fmla="*/ 420 w 2048"/>
              <a:gd name="T31" fmla="*/ 120 h 2048"/>
              <a:gd name="T32" fmla="*/ 420 w 2048"/>
              <a:gd name="T33" fmla="*/ 480 h 2048"/>
              <a:gd name="T34" fmla="*/ 420 w 2048"/>
              <a:gd name="T35" fmla="*/ 120 h 2048"/>
              <a:gd name="T36" fmla="*/ 420 w 2048"/>
              <a:gd name="T37" fmla="*/ 600 h 2048"/>
              <a:gd name="T38" fmla="*/ 126 w 2048"/>
              <a:gd name="T39" fmla="*/ 840 h 2048"/>
              <a:gd name="T40" fmla="*/ 1024 w 2048"/>
              <a:gd name="T41" fmla="*/ 1684 h 2048"/>
              <a:gd name="T42" fmla="*/ 726 w 2048"/>
              <a:gd name="T43" fmla="*/ 1928 h 2048"/>
              <a:gd name="T44" fmla="*/ 1024 w 2048"/>
              <a:gd name="T45" fmla="*/ 1204 h 2048"/>
              <a:gd name="T46" fmla="*/ 1024 w 2048"/>
              <a:gd name="T47" fmla="*/ 1564 h 2048"/>
              <a:gd name="T48" fmla="*/ 1263 w 2048"/>
              <a:gd name="T49" fmla="*/ 1639 h 2048"/>
              <a:gd name="T50" fmla="*/ 1324 w 2048"/>
              <a:gd name="T51" fmla="*/ 1384 h 2048"/>
              <a:gd name="T52" fmla="*/ 720 w 2048"/>
              <a:gd name="T53" fmla="*/ 1384 h 2048"/>
              <a:gd name="T54" fmla="*/ 828 w 2048"/>
              <a:gd name="T55" fmla="*/ 1613 h 2048"/>
              <a:gd name="T56" fmla="*/ 360 w 2048"/>
              <a:gd name="T57" fmla="*/ 1020 h 2048"/>
              <a:gd name="T58" fmla="*/ 780 w 2048"/>
              <a:gd name="T59" fmla="*/ 960 h 2048"/>
              <a:gd name="T60" fmla="*/ 615 w 2048"/>
              <a:gd name="T61" fmla="*/ 528 h 2048"/>
              <a:gd name="T62" fmla="*/ 1024 w 2048"/>
              <a:gd name="T63" fmla="*/ 360 h 2048"/>
              <a:gd name="T64" fmla="*/ 1429 w 2048"/>
              <a:gd name="T65" fmla="*/ 528 h 2048"/>
              <a:gd name="T66" fmla="*/ 1264 w 2048"/>
              <a:gd name="T67" fmla="*/ 960 h 2048"/>
              <a:gd name="T68" fmla="*/ 1684 w 2048"/>
              <a:gd name="T69" fmla="*/ 1020 h 2048"/>
              <a:gd name="T70" fmla="*/ 1330 w 2048"/>
              <a:gd name="T71" fmla="*/ 840 h 2048"/>
              <a:gd name="T72" fmla="*/ 1922 w 2048"/>
              <a:gd name="T73" fmla="*/ 840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48" h="2048">
                <a:moveTo>
                  <a:pt x="1819" y="527"/>
                </a:moveTo>
                <a:cubicBezTo>
                  <a:pt x="1883" y="472"/>
                  <a:pt x="1924" y="391"/>
                  <a:pt x="1924" y="300"/>
                </a:cubicBezTo>
                <a:cubicBezTo>
                  <a:pt x="1924" y="135"/>
                  <a:pt x="1789" y="0"/>
                  <a:pt x="1624" y="0"/>
                </a:cubicBezTo>
                <a:cubicBezTo>
                  <a:pt x="1459" y="0"/>
                  <a:pt x="1324" y="135"/>
                  <a:pt x="1324" y="300"/>
                </a:cubicBezTo>
                <a:cubicBezTo>
                  <a:pt x="1324" y="300"/>
                  <a:pt x="1324" y="300"/>
                  <a:pt x="1324" y="300"/>
                </a:cubicBezTo>
                <a:cubicBezTo>
                  <a:pt x="1229" y="261"/>
                  <a:pt x="1128" y="240"/>
                  <a:pt x="1024" y="240"/>
                </a:cubicBezTo>
                <a:cubicBezTo>
                  <a:pt x="920" y="240"/>
                  <a:pt x="816" y="261"/>
                  <a:pt x="720" y="301"/>
                </a:cubicBezTo>
                <a:cubicBezTo>
                  <a:pt x="720" y="300"/>
                  <a:pt x="720" y="300"/>
                  <a:pt x="720" y="300"/>
                </a:cubicBezTo>
                <a:cubicBezTo>
                  <a:pt x="720" y="135"/>
                  <a:pt x="585" y="0"/>
                  <a:pt x="420" y="0"/>
                </a:cubicBezTo>
                <a:cubicBezTo>
                  <a:pt x="255" y="0"/>
                  <a:pt x="120" y="135"/>
                  <a:pt x="120" y="300"/>
                </a:cubicBezTo>
                <a:cubicBezTo>
                  <a:pt x="120" y="391"/>
                  <a:pt x="161" y="473"/>
                  <a:pt x="225" y="528"/>
                </a:cubicBezTo>
                <a:cubicBezTo>
                  <a:pt x="91" y="598"/>
                  <a:pt x="0" y="739"/>
                  <a:pt x="0" y="900"/>
                </a:cubicBezTo>
                <a:cubicBezTo>
                  <a:pt x="0" y="933"/>
                  <a:pt x="27" y="960"/>
                  <a:pt x="60" y="960"/>
                </a:cubicBezTo>
                <a:cubicBezTo>
                  <a:pt x="242" y="960"/>
                  <a:pt x="242" y="960"/>
                  <a:pt x="242" y="960"/>
                </a:cubicBezTo>
                <a:cubicBezTo>
                  <a:pt x="241" y="980"/>
                  <a:pt x="240" y="1000"/>
                  <a:pt x="240" y="1020"/>
                </a:cubicBezTo>
                <a:cubicBezTo>
                  <a:pt x="240" y="1337"/>
                  <a:pt x="429" y="1608"/>
                  <a:pt x="689" y="1730"/>
                </a:cubicBezTo>
                <a:cubicBezTo>
                  <a:pt x="631" y="1804"/>
                  <a:pt x="600" y="1894"/>
                  <a:pt x="600" y="1988"/>
                </a:cubicBezTo>
                <a:cubicBezTo>
                  <a:pt x="600" y="2021"/>
                  <a:pt x="627" y="2048"/>
                  <a:pt x="660" y="2048"/>
                </a:cubicBezTo>
                <a:cubicBezTo>
                  <a:pt x="1384" y="2048"/>
                  <a:pt x="1384" y="2048"/>
                  <a:pt x="1384" y="2048"/>
                </a:cubicBezTo>
                <a:cubicBezTo>
                  <a:pt x="1417" y="2048"/>
                  <a:pt x="1444" y="2021"/>
                  <a:pt x="1444" y="1988"/>
                </a:cubicBezTo>
                <a:cubicBezTo>
                  <a:pt x="1444" y="1891"/>
                  <a:pt x="1411" y="1801"/>
                  <a:pt x="1357" y="1729"/>
                </a:cubicBezTo>
                <a:cubicBezTo>
                  <a:pt x="1619" y="1605"/>
                  <a:pt x="1804" y="1333"/>
                  <a:pt x="1804" y="1020"/>
                </a:cubicBezTo>
                <a:cubicBezTo>
                  <a:pt x="1804" y="1000"/>
                  <a:pt x="1803" y="980"/>
                  <a:pt x="1802" y="960"/>
                </a:cubicBezTo>
                <a:cubicBezTo>
                  <a:pt x="1988" y="960"/>
                  <a:pt x="1988" y="960"/>
                  <a:pt x="1988" y="960"/>
                </a:cubicBezTo>
                <a:cubicBezTo>
                  <a:pt x="2021" y="960"/>
                  <a:pt x="2048" y="933"/>
                  <a:pt x="2048" y="900"/>
                </a:cubicBezTo>
                <a:cubicBezTo>
                  <a:pt x="2048" y="738"/>
                  <a:pt x="1955" y="597"/>
                  <a:pt x="1819" y="527"/>
                </a:cubicBezTo>
                <a:close/>
                <a:moveTo>
                  <a:pt x="1624" y="120"/>
                </a:moveTo>
                <a:cubicBezTo>
                  <a:pt x="1723" y="120"/>
                  <a:pt x="1804" y="201"/>
                  <a:pt x="1804" y="300"/>
                </a:cubicBezTo>
                <a:cubicBezTo>
                  <a:pt x="1804" y="399"/>
                  <a:pt x="1723" y="480"/>
                  <a:pt x="1624" y="480"/>
                </a:cubicBezTo>
                <a:cubicBezTo>
                  <a:pt x="1525" y="480"/>
                  <a:pt x="1444" y="399"/>
                  <a:pt x="1444" y="300"/>
                </a:cubicBezTo>
                <a:cubicBezTo>
                  <a:pt x="1444" y="201"/>
                  <a:pt x="1525" y="120"/>
                  <a:pt x="1624" y="120"/>
                </a:cubicBezTo>
                <a:close/>
                <a:moveTo>
                  <a:pt x="420" y="120"/>
                </a:moveTo>
                <a:cubicBezTo>
                  <a:pt x="519" y="120"/>
                  <a:pt x="600" y="201"/>
                  <a:pt x="600" y="300"/>
                </a:cubicBezTo>
                <a:cubicBezTo>
                  <a:pt x="600" y="399"/>
                  <a:pt x="519" y="480"/>
                  <a:pt x="420" y="480"/>
                </a:cubicBezTo>
                <a:cubicBezTo>
                  <a:pt x="321" y="480"/>
                  <a:pt x="240" y="399"/>
                  <a:pt x="240" y="300"/>
                </a:cubicBezTo>
                <a:cubicBezTo>
                  <a:pt x="240" y="201"/>
                  <a:pt x="321" y="120"/>
                  <a:pt x="420" y="120"/>
                </a:cubicBezTo>
                <a:close/>
                <a:moveTo>
                  <a:pt x="126" y="840"/>
                </a:moveTo>
                <a:cubicBezTo>
                  <a:pt x="154" y="703"/>
                  <a:pt x="275" y="600"/>
                  <a:pt x="420" y="600"/>
                </a:cubicBezTo>
                <a:cubicBezTo>
                  <a:pt x="565" y="600"/>
                  <a:pt x="686" y="703"/>
                  <a:pt x="714" y="840"/>
                </a:cubicBezTo>
                <a:lnTo>
                  <a:pt x="126" y="840"/>
                </a:lnTo>
                <a:close/>
                <a:moveTo>
                  <a:pt x="726" y="1928"/>
                </a:moveTo>
                <a:cubicBezTo>
                  <a:pt x="755" y="1791"/>
                  <a:pt x="880" y="1684"/>
                  <a:pt x="1024" y="1684"/>
                </a:cubicBezTo>
                <a:cubicBezTo>
                  <a:pt x="1169" y="1684"/>
                  <a:pt x="1291" y="1789"/>
                  <a:pt x="1318" y="1928"/>
                </a:cubicBezTo>
                <a:lnTo>
                  <a:pt x="726" y="1928"/>
                </a:lnTo>
                <a:close/>
                <a:moveTo>
                  <a:pt x="840" y="1384"/>
                </a:moveTo>
                <a:cubicBezTo>
                  <a:pt x="840" y="1286"/>
                  <a:pt x="924" y="1204"/>
                  <a:pt x="1024" y="1204"/>
                </a:cubicBezTo>
                <a:cubicBezTo>
                  <a:pt x="1123" y="1204"/>
                  <a:pt x="1204" y="1285"/>
                  <a:pt x="1204" y="1384"/>
                </a:cubicBezTo>
                <a:cubicBezTo>
                  <a:pt x="1204" y="1483"/>
                  <a:pt x="1123" y="1564"/>
                  <a:pt x="1024" y="1564"/>
                </a:cubicBezTo>
                <a:cubicBezTo>
                  <a:pt x="924" y="1564"/>
                  <a:pt x="840" y="1482"/>
                  <a:pt x="840" y="1384"/>
                </a:cubicBezTo>
                <a:close/>
                <a:moveTo>
                  <a:pt x="1263" y="1639"/>
                </a:moveTo>
                <a:cubicBezTo>
                  <a:pt x="1249" y="1629"/>
                  <a:pt x="1234" y="1620"/>
                  <a:pt x="1218" y="1612"/>
                </a:cubicBezTo>
                <a:cubicBezTo>
                  <a:pt x="1283" y="1557"/>
                  <a:pt x="1324" y="1475"/>
                  <a:pt x="1324" y="1384"/>
                </a:cubicBezTo>
                <a:cubicBezTo>
                  <a:pt x="1324" y="1219"/>
                  <a:pt x="1189" y="1084"/>
                  <a:pt x="1024" y="1084"/>
                </a:cubicBezTo>
                <a:cubicBezTo>
                  <a:pt x="858" y="1084"/>
                  <a:pt x="720" y="1218"/>
                  <a:pt x="720" y="1384"/>
                </a:cubicBezTo>
                <a:cubicBezTo>
                  <a:pt x="720" y="1464"/>
                  <a:pt x="752" y="1540"/>
                  <a:pt x="810" y="1597"/>
                </a:cubicBezTo>
                <a:cubicBezTo>
                  <a:pt x="816" y="1602"/>
                  <a:pt x="822" y="1608"/>
                  <a:pt x="828" y="1613"/>
                </a:cubicBezTo>
                <a:cubicBezTo>
                  <a:pt x="813" y="1621"/>
                  <a:pt x="798" y="1630"/>
                  <a:pt x="783" y="1640"/>
                </a:cubicBezTo>
                <a:cubicBezTo>
                  <a:pt x="529" y="1542"/>
                  <a:pt x="360" y="1296"/>
                  <a:pt x="360" y="1020"/>
                </a:cubicBezTo>
                <a:cubicBezTo>
                  <a:pt x="360" y="1000"/>
                  <a:pt x="361" y="980"/>
                  <a:pt x="363" y="960"/>
                </a:cubicBezTo>
                <a:cubicBezTo>
                  <a:pt x="780" y="960"/>
                  <a:pt x="780" y="960"/>
                  <a:pt x="780" y="960"/>
                </a:cubicBezTo>
                <a:cubicBezTo>
                  <a:pt x="813" y="960"/>
                  <a:pt x="840" y="933"/>
                  <a:pt x="840" y="900"/>
                </a:cubicBezTo>
                <a:cubicBezTo>
                  <a:pt x="840" y="739"/>
                  <a:pt x="749" y="598"/>
                  <a:pt x="615" y="528"/>
                </a:cubicBezTo>
                <a:cubicBezTo>
                  <a:pt x="638" y="508"/>
                  <a:pt x="659" y="484"/>
                  <a:pt x="675" y="458"/>
                </a:cubicBezTo>
                <a:cubicBezTo>
                  <a:pt x="778" y="395"/>
                  <a:pt x="901" y="360"/>
                  <a:pt x="1024" y="360"/>
                </a:cubicBezTo>
                <a:cubicBezTo>
                  <a:pt x="1146" y="360"/>
                  <a:pt x="1265" y="394"/>
                  <a:pt x="1369" y="458"/>
                </a:cubicBezTo>
                <a:cubicBezTo>
                  <a:pt x="1385" y="484"/>
                  <a:pt x="1406" y="508"/>
                  <a:pt x="1429" y="528"/>
                </a:cubicBezTo>
                <a:cubicBezTo>
                  <a:pt x="1295" y="598"/>
                  <a:pt x="1204" y="739"/>
                  <a:pt x="1204" y="900"/>
                </a:cubicBezTo>
                <a:cubicBezTo>
                  <a:pt x="1204" y="933"/>
                  <a:pt x="1231" y="960"/>
                  <a:pt x="1264" y="960"/>
                </a:cubicBezTo>
                <a:cubicBezTo>
                  <a:pt x="1681" y="960"/>
                  <a:pt x="1681" y="960"/>
                  <a:pt x="1681" y="960"/>
                </a:cubicBezTo>
                <a:cubicBezTo>
                  <a:pt x="1683" y="980"/>
                  <a:pt x="1684" y="1000"/>
                  <a:pt x="1684" y="1020"/>
                </a:cubicBezTo>
                <a:cubicBezTo>
                  <a:pt x="1684" y="1296"/>
                  <a:pt x="1516" y="1541"/>
                  <a:pt x="1263" y="1639"/>
                </a:cubicBezTo>
                <a:close/>
                <a:moveTo>
                  <a:pt x="1330" y="840"/>
                </a:moveTo>
                <a:cubicBezTo>
                  <a:pt x="1358" y="703"/>
                  <a:pt x="1479" y="600"/>
                  <a:pt x="1624" y="600"/>
                </a:cubicBezTo>
                <a:cubicBezTo>
                  <a:pt x="1771" y="600"/>
                  <a:pt x="1894" y="703"/>
                  <a:pt x="1922" y="840"/>
                </a:cubicBezTo>
                <a:lnTo>
                  <a:pt x="1330" y="840"/>
                </a:lnTo>
                <a:close/>
              </a:path>
            </a:pathLst>
          </a:custGeom>
          <a:solidFill>
            <a:srgbClr val="30353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16617" y="3307745"/>
            <a:ext cx="962807" cy="340300"/>
            <a:chOff x="816617" y="3307745"/>
            <a:chExt cx="962807" cy="340300"/>
          </a:xfrm>
        </p:grpSpPr>
        <p:pic>
          <p:nvPicPr>
            <p:cNvPr id="117" name="Picture 116" descr="This image is an icon of a human being. 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6617" y="3346008"/>
              <a:ext cx="231766" cy="263774"/>
            </a:xfrm>
            <a:prstGeom prst="rect">
              <a:avLst/>
            </a:prstGeom>
          </p:spPr>
        </p:pic>
        <p:sp>
          <p:nvSpPr>
            <p:cNvPr id="144" name="TextBox 143"/>
            <p:cNvSpPr txBox="1"/>
            <p:nvPr/>
          </p:nvSpPr>
          <p:spPr>
            <a:xfrm>
              <a:off x="1296446" y="3307745"/>
              <a:ext cx="482978" cy="3403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+mj-lt"/>
                </a:rPr>
                <a:t>43%</a:t>
              </a:r>
            </a:p>
          </p:txBody>
        </p:sp>
      </p:grp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61803F9-0687-42F2-AD52-B4E21722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9EDA79-3AA0-498A-B52E-5935B2916610}"/>
              </a:ext>
            </a:extLst>
          </p:cNvPr>
          <p:cNvSpPr txBox="1"/>
          <p:nvPr/>
        </p:nvSpPr>
        <p:spPr>
          <a:xfrm>
            <a:off x="917285" y="842689"/>
            <a:ext cx="139461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800" b="1" dirty="0">
                <a:solidFill>
                  <a:srgbClr val="303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 KNN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FA3F55-0C93-4B84-BE2B-EACEE07AA5B8}"/>
              </a:ext>
            </a:extLst>
          </p:cNvPr>
          <p:cNvSpPr txBox="1"/>
          <p:nvPr/>
        </p:nvSpPr>
        <p:spPr>
          <a:xfrm>
            <a:off x="1162286" y="1372436"/>
            <a:ext cx="1894749" cy="5232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2000" b="1" dirty="0">
                <a:solidFill>
                  <a:srgbClr val="303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Parameter: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347663" algn="l"/>
              </a:tabLst>
            </a:pPr>
            <a:r>
              <a:rPr lang="en-US" sz="1400" b="1" dirty="0">
                <a:solidFill>
                  <a:srgbClr val="303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n_neighbors=9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6F1153-B23E-44C4-9CD7-A5938069943A}"/>
              </a:ext>
            </a:extLst>
          </p:cNvPr>
          <p:cNvSpPr txBox="1"/>
          <p:nvPr/>
        </p:nvSpPr>
        <p:spPr>
          <a:xfrm>
            <a:off x="1162286" y="2388896"/>
            <a:ext cx="238526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1600" b="1" dirty="0">
                <a:solidFill>
                  <a:srgbClr val="3035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Classification Report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B29459-0C40-4E0A-B1F2-B89E974B6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742" y="3010976"/>
            <a:ext cx="4967315" cy="180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88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PowerPoint, from 24Slides</Template>
  <TotalTime>856</TotalTime>
  <Words>326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Segoe UI Light</vt:lpstr>
      <vt:lpstr>Verdana</vt:lpstr>
      <vt:lpstr>Office Theme</vt:lpstr>
      <vt:lpstr>Slide 1</vt:lpstr>
      <vt:lpstr>Slide 10</vt:lpstr>
      <vt:lpstr>Slide 10</vt:lpstr>
      <vt:lpstr>Slide 10</vt:lpstr>
      <vt:lpstr>Slide 10</vt:lpstr>
      <vt:lpstr>Slide 10</vt:lpstr>
      <vt:lpstr>Slide 10</vt:lpstr>
      <vt:lpstr>Slide 7</vt:lpstr>
      <vt:lpstr>Slide 7</vt:lpstr>
      <vt:lpstr>Slide 7</vt:lpstr>
      <vt:lpstr>Slide 7</vt:lpstr>
      <vt:lpstr>Slide 7</vt:lpstr>
      <vt:lpstr>Slide 7</vt:lpstr>
      <vt:lpstr>Slide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harshit singh</dc:creator>
  <cp:lastModifiedBy>harshit singh</cp:lastModifiedBy>
  <cp:revision>5</cp:revision>
  <dcterms:created xsi:type="dcterms:W3CDTF">2024-06-28T06:57:42Z</dcterms:created>
  <dcterms:modified xsi:type="dcterms:W3CDTF">2024-07-14T17:02:28Z</dcterms:modified>
</cp:coreProperties>
</file>