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79BE1-256A-4FF3-8691-39D2DAE0CBE6}" v="3" dt="2022-12-15T17:33:20.899"/>
    <p1510:client id="{494D3BED-9CF4-4A1D-9796-54319367077F}" v="18" dt="2022-12-15T20:02:00.191"/>
    <p1510:client id="{8211B5E9-1919-4CA2-A0D9-4D28CF0E360E}" v="8" dt="2022-12-15T17:53:51.701"/>
    <p1510:client id="{DCDB4A4A-608C-4084-8A67-752826E863F1}" v="18" dt="2022-12-15T16:50:3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2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968C-00CC-42A9-9D92-F1C10BE9E3CC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B960-0C7C-4764-84BE-98FDDB31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2447" y="1699129"/>
            <a:ext cx="65471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SESSION</a:t>
            </a:r>
          </a:p>
          <a:p>
            <a:pPr algn="ctr"/>
            <a:r>
              <a:rPr lang="en-US" sz="2400" dirty="0"/>
              <a:t>2022-2023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BY-</a:t>
            </a:r>
          </a:p>
          <a:p>
            <a:pPr algn="ctr"/>
            <a:r>
              <a:rPr lang="en-US" sz="2400" dirty="0"/>
              <a:t>Harshit Sharma(2210991640)</a:t>
            </a:r>
          </a:p>
          <a:p>
            <a:pPr algn="ctr"/>
            <a:r>
              <a:rPr lang="en-US" sz="2400" dirty="0"/>
              <a:t>Harshita Ahuja(2210991643)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Teacher In Charge-</a:t>
            </a:r>
          </a:p>
          <a:p>
            <a:pPr algn="ctr"/>
            <a:r>
              <a:rPr lang="en-US" sz="2400" dirty="0"/>
              <a:t>Ms. </a:t>
            </a:r>
            <a:r>
              <a:rPr lang="en-US" sz="2400" dirty="0" err="1"/>
              <a:t>Soni</a:t>
            </a:r>
            <a:r>
              <a:rPr lang="en-US" sz="2400" dirty="0"/>
              <a:t> Singh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1376" y="5386993"/>
            <a:ext cx="1176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Institute of engineering and technology</a:t>
            </a:r>
          </a:p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Department of computer science and engineering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  <a:latin typeface="Bahnschrift SemiBold" panose="020B0502040204020203" pitchFamily="34" charset="0"/>
              </a:rPr>
              <a:t>Chitkara</a:t>
            </a:r>
            <a:r>
              <a:rPr lang="en-US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 University Punjab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287" y="863169"/>
            <a:ext cx="870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E-PHARMACY</a:t>
            </a:r>
          </a:p>
        </p:txBody>
      </p:sp>
    </p:spTree>
    <p:extLst>
      <p:ext uri="{BB962C8B-B14F-4D97-AF65-F5344CB8AC3E}">
        <p14:creationId xmlns:p14="http://schemas.microsoft.com/office/powerpoint/2010/main" val="421022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36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688" y="785039"/>
            <a:ext cx="11850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04" y="1817063"/>
            <a:ext cx="10552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" panose="02040604050505020304" pitchFamily="18" charset="0"/>
              </a:rPr>
              <a:t>● </a:t>
            </a:r>
            <a:r>
              <a:rPr lang="en-US" sz="2400" dirty="0">
                <a:latin typeface="Century" panose="02040604050505020304" pitchFamily="18" charset="0"/>
              </a:rPr>
              <a:t>We have looked at the world around us changing rapidly and each</a:t>
            </a:r>
          </a:p>
          <a:p>
            <a:r>
              <a:rPr lang="en-US" sz="2400" dirty="0">
                <a:latin typeface="Century" panose="02040604050505020304" pitchFamily="18" charset="0"/>
              </a:rPr>
              <a:t>   second being completely different than the other. </a:t>
            </a:r>
          </a:p>
          <a:p>
            <a:endParaRPr lang="en-US" sz="2800" dirty="0">
              <a:latin typeface="Century" panose="02040604050505020304" pitchFamily="18" charset="0"/>
            </a:endParaRPr>
          </a:p>
          <a:p>
            <a:r>
              <a:rPr lang="en-IN" sz="2400" dirty="0">
                <a:latin typeface="Century" panose="02040604050505020304" pitchFamily="18" charset="0"/>
              </a:rPr>
              <a:t>● </a:t>
            </a:r>
            <a:r>
              <a:rPr lang="en-US" sz="2400" dirty="0">
                <a:latin typeface="Century" panose="02040604050505020304" pitchFamily="18" charset="0"/>
              </a:rPr>
              <a:t>With highly indulgence of technology in our lives , we came through a</a:t>
            </a:r>
          </a:p>
          <a:p>
            <a:r>
              <a:rPr lang="en-US" sz="2400" dirty="0">
                <a:latin typeface="Century" panose="02040604050505020304" pitchFamily="18" charset="0"/>
              </a:rPr>
              <a:t>   way to introduce it to add to medical facilities.</a:t>
            </a:r>
          </a:p>
          <a:p>
            <a:endParaRPr lang="en-US" sz="2400" dirty="0">
              <a:latin typeface="Century" panose="02040604050505020304" pitchFamily="18" charset="0"/>
            </a:endParaRPr>
          </a:p>
          <a:p>
            <a:r>
              <a:rPr lang="en-IN" sz="2400" dirty="0">
                <a:latin typeface="Century" panose="02040604050505020304" pitchFamily="18" charset="0"/>
              </a:rPr>
              <a:t>● </a:t>
            </a:r>
            <a:r>
              <a:rPr lang="en-US" sz="2400" dirty="0">
                <a:latin typeface="Century" panose="02040604050505020304" pitchFamily="18" charset="0"/>
              </a:rPr>
              <a:t>This project is called </a:t>
            </a:r>
            <a:r>
              <a:rPr lang="en-US" sz="2400" b="1" u="sng" dirty="0">
                <a:latin typeface="Century" panose="02040604050505020304" pitchFamily="18" charset="0"/>
              </a:rPr>
              <a:t>E-PHARMACY </a:t>
            </a:r>
            <a:r>
              <a:rPr lang="en-US" sz="2400" dirty="0">
                <a:latin typeface="Century" panose="02040604050505020304" pitchFamily="18" charset="0"/>
              </a:rPr>
              <a:t>owing to its usage in providing</a:t>
            </a:r>
          </a:p>
          <a:p>
            <a:r>
              <a:rPr lang="en-US" sz="2400" dirty="0">
                <a:latin typeface="Century" panose="02040604050505020304" pitchFamily="18" charset="0"/>
              </a:rPr>
              <a:t>   accurate medical prescription.</a:t>
            </a:r>
          </a:p>
          <a:p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9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" y="-56896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" y="492458"/>
            <a:ext cx="11850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44" y="1401435"/>
            <a:ext cx="10628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" panose="02040604050505020304" pitchFamily="18" charset="0"/>
              </a:rPr>
              <a:t>●</a:t>
            </a:r>
            <a:r>
              <a:rPr lang="en-IN" sz="2800" dirty="0">
                <a:latin typeface="Century" panose="02040604050505020304" pitchFamily="18" charset="0"/>
              </a:rPr>
              <a:t> </a:t>
            </a:r>
            <a:r>
              <a:rPr lang="en-US" sz="2800" dirty="0">
                <a:latin typeface="Century" panose="02040604050505020304" pitchFamily="18" charset="0"/>
              </a:rPr>
              <a:t>It is very tedious to plan a visit to the doctor, take an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appointment, stand in long queues in order to avail medical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facility for even smallest of the symptoms. </a:t>
            </a:r>
          </a:p>
          <a:p>
            <a:endParaRPr lang="en-US" sz="2800" dirty="0">
              <a:latin typeface="Century" panose="02040604050505020304" pitchFamily="18" charset="0"/>
            </a:endParaRPr>
          </a:p>
          <a:p>
            <a:r>
              <a:rPr lang="en-IN" sz="2400" dirty="0">
                <a:latin typeface="Century" panose="02040604050505020304" pitchFamily="18" charset="0"/>
              </a:rPr>
              <a:t>●</a:t>
            </a:r>
            <a:r>
              <a:rPr lang="en-IN" sz="2800" dirty="0">
                <a:latin typeface="Century" panose="02040604050505020304" pitchFamily="18" charset="0"/>
              </a:rPr>
              <a:t> </a:t>
            </a:r>
            <a:r>
              <a:rPr lang="en-US" sz="2800" dirty="0">
                <a:latin typeface="Century" panose="02040604050505020304" pitchFamily="18" charset="0"/>
              </a:rPr>
              <a:t>It leads to wastage of one’s time, money and other resources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resulting in </a:t>
            </a:r>
            <a:r>
              <a:rPr lang="en-IN" sz="2800" dirty="0">
                <a:latin typeface="Century" panose="02040604050505020304" pitchFamily="18" charset="0"/>
              </a:rPr>
              <a:t>inconveniences.</a:t>
            </a:r>
          </a:p>
          <a:p>
            <a:endParaRPr lang="en-IN" sz="2800" dirty="0">
              <a:latin typeface="Century" panose="02040604050505020304" pitchFamily="18" charset="0"/>
            </a:endParaRPr>
          </a:p>
          <a:p>
            <a:r>
              <a:rPr lang="en-IN" sz="2400" dirty="0">
                <a:latin typeface="Century" panose="02040604050505020304" pitchFamily="18" charset="0"/>
              </a:rPr>
              <a:t>●</a:t>
            </a:r>
            <a:r>
              <a:rPr lang="en-IN" sz="2800" dirty="0">
                <a:latin typeface="Century" panose="02040604050505020304" pitchFamily="18" charset="0"/>
              </a:rPr>
              <a:t> So to make our lives easier, we made this E-PHARMACY</a:t>
            </a:r>
          </a:p>
          <a:p>
            <a:r>
              <a:rPr lang="en-IN" sz="2800" dirty="0">
                <a:latin typeface="Century" panose="02040604050505020304" pitchFamily="18" charset="0"/>
              </a:rPr>
              <a:t>   code which guides the patient about the medicine to be taken </a:t>
            </a:r>
          </a:p>
          <a:p>
            <a:r>
              <a:rPr lang="en-IN" sz="2800" dirty="0">
                <a:latin typeface="Century" panose="02040604050505020304" pitchFamily="18" charset="0"/>
              </a:rPr>
              <a:t>   based on his/her symptoms.</a:t>
            </a:r>
            <a:endParaRPr lang="en-US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80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946" y="565031"/>
            <a:ext cx="11850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 dirty="0">
                <a:latin typeface="Arial Black" panose="020B0A04020102020204" pitchFamily="34" charset="0"/>
              </a:rPr>
              <a:t>AIM AND OBJECTIVE</a:t>
            </a:r>
          </a:p>
          <a:p>
            <a:endParaRPr lang="en-US" sz="4400" i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714978" y="1503681"/>
            <a:ext cx="4333076" cy="3686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D749C-7571-66EB-0004-F6298C713BF8}"/>
              </a:ext>
            </a:extLst>
          </p:cNvPr>
          <p:cNvSpPr txBox="1"/>
          <p:nvPr/>
        </p:nvSpPr>
        <p:spPr>
          <a:xfrm>
            <a:off x="551393" y="1600200"/>
            <a:ext cx="66121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entury" panose="02040604050505020304" pitchFamily="18" charset="0"/>
              </a:rPr>
              <a:t>●</a:t>
            </a:r>
            <a:r>
              <a:rPr lang="en-US" sz="2800" dirty="0">
                <a:latin typeface="Century" panose="02040604050505020304" pitchFamily="18" charset="0"/>
              </a:rPr>
              <a:t> To help getting the most important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and essential utility, i.e. medication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in way easier manner.</a:t>
            </a:r>
          </a:p>
          <a:p>
            <a:endParaRPr lang="en-US" sz="2800" dirty="0">
              <a:latin typeface="Century" panose="02040604050505020304" pitchFamily="18" charset="0"/>
            </a:endParaRPr>
          </a:p>
          <a:p>
            <a:r>
              <a:rPr lang="en-IN" sz="2400" dirty="0">
                <a:latin typeface="Century" panose="02040604050505020304" pitchFamily="18" charset="0"/>
              </a:rPr>
              <a:t>●</a:t>
            </a:r>
            <a:r>
              <a:rPr lang="en-IN" sz="2800" dirty="0">
                <a:latin typeface="Century" panose="02040604050505020304" pitchFamily="18" charset="0"/>
              </a:rPr>
              <a:t> </a:t>
            </a:r>
            <a:r>
              <a:rPr lang="en-US" sz="2800" dirty="0">
                <a:latin typeface="Century" panose="02040604050505020304" pitchFamily="18" charset="0"/>
              </a:rPr>
              <a:t>Help conserving all the resources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involved otherwise; time, money,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energy by making life easier.</a:t>
            </a:r>
          </a:p>
        </p:txBody>
      </p:sp>
    </p:spTree>
    <p:extLst>
      <p:ext uri="{BB962C8B-B14F-4D97-AF65-F5344CB8AC3E}">
        <p14:creationId xmlns:p14="http://schemas.microsoft.com/office/powerpoint/2010/main" val="13037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88" y="-55880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4488" y="762875"/>
            <a:ext cx="11850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 dirty="0">
                <a:latin typeface="Arial Black" panose="020B0A04020102020204" pitchFamily="34" charset="0"/>
              </a:rPr>
              <a:t>RESULTS AND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8356" y="2594242"/>
            <a:ext cx="5162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● </a:t>
            </a:r>
            <a:r>
              <a:rPr lang="en-US" sz="2000" b="1" dirty="0">
                <a:latin typeface="Century" panose="02040604050505020304" pitchFamily="18" charset="0"/>
              </a:rPr>
              <a:t>E-PHARMACY</a:t>
            </a:r>
            <a:r>
              <a:rPr lang="en-US" sz="2000" dirty="0">
                <a:latin typeface="Century" panose="02040604050505020304" pitchFamily="18" charset="0"/>
              </a:rPr>
              <a:t> tool helps  </a:t>
            </a:r>
          </a:p>
          <a:p>
            <a:r>
              <a:rPr lang="en-US" sz="2000" dirty="0">
                <a:latin typeface="Century" panose="02040604050505020304" pitchFamily="18" charset="0"/>
              </a:rPr>
              <a:t>   to get the suitable</a:t>
            </a:r>
          </a:p>
          <a:p>
            <a:r>
              <a:rPr lang="en-US" sz="2000" dirty="0">
                <a:latin typeface="Century" panose="02040604050505020304" pitchFamily="18" charset="0"/>
              </a:rPr>
              <a:t>   mediation just with the</a:t>
            </a:r>
          </a:p>
          <a:p>
            <a:r>
              <a:rPr lang="en-US" sz="2000" dirty="0">
                <a:latin typeface="Century" panose="02040604050505020304" pitchFamily="18" charset="0"/>
              </a:rPr>
              <a:t>   help of the some clicks.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C07DB63-CD18-EA20-E0B5-25E3EA48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30" y="1804694"/>
            <a:ext cx="3331421" cy="336599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E384FF3-9D67-8BCB-E893-91F394209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7" y="1873003"/>
            <a:ext cx="3218998" cy="33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04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68" y="1030288"/>
            <a:ext cx="11850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126810"/>
            <a:ext cx="6787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used correctly it is a very useful and efficient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Easily made and </a:t>
            </a:r>
            <a:r>
              <a:rPr lang="en-IN" sz="2800" dirty="0"/>
              <a:t>accessed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Time saving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High in necessity in today’s world of 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further modifications , this program can be very efficiently used worldwide.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96" y="1600200"/>
            <a:ext cx="4168712" cy="37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776" y="1336799"/>
            <a:ext cx="11850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 dirty="0">
                <a:latin typeface="Arial Black" panose="020B0A04020102020204" pitchFamily="34" charset="0"/>
              </a:rPr>
              <a:t>REFERENCE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5" y="2536998"/>
            <a:ext cx="6601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Head-First Python by- </a:t>
            </a:r>
            <a:r>
              <a:rPr lang="en-US" sz="2800" b="1" dirty="0"/>
              <a:t>Paul Barry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Learning with Python : How to think like a computer scientist by- </a:t>
            </a:r>
            <a:r>
              <a:rPr lang="en-US" sz="2800" b="1" dirty="0"/>
              <a:t>Allen Downey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guidance of </a:t>
            </a:r>
            <a:r>
              <a:rPr lang="en-US" sz="2800" b="1" dirty="0"/>
              <a:t>MS. SONI SINGH</a:t>
            </a:r>
          </a:p>
        </p:txBody>
      </p:sp>
      <p:pic>
        <p:nvPicPr>
          <p:cNvPr id="1026" name="Picture 2" descr="Home - Reference Management Tools - LibGuides at NWACC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16" y="1452880"/>
            <a:ext cx="4768084" cy="459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880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376" y="673744"/>
            <a:ext cx="118506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i="1" dirty="0">
                <a:latin typeface="Arial Black"/>
              </a:rPr>
              <a:t>APPENDIX</a:t>
            </a:r>
            <a:endParaRPr lang="en-US" sz="4400" i="1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768" y="1527144"/>
            <a:ext cx="1098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" panose="02040604050505020304" pitchFamily="18" charset="0"/>
              </a:rPr>
              <a:t>When executed the code, the result is as follows -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BBAED28-7BFB-E3D2-788B-4B7C237DA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2" y="2179637"/>
            <a:ext cx="9239036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9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225" y="2817208"/>
            <a:ext cx="8998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25204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Arial Black</vt:lpstr>
      <vt:lpstr>Bahnschrift SemiBold</vt:lpstr>
      <vt:lpstr>Berlin Sans FB</vt:lpstr>
      <vt:lpstr>Bookman Old Style</vt:lpstr>
      <vt:lpstr>Calibri</vt:lpstr>
      <vt:lpstr>Calibri Light</vt:lpstr>
      <vt:lpstr>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Harshit Sharma</cp:lastModifiedBy>
  <cp:revision>5</cp:revision>
  <dcterms:created xsi:type="dcterms:W3CDTF">2022-11-23T04:13:41Z</dcterms:created>
  <dcterms:modified xsi:type="dcterms:W3CDTF">2022-12-15T20:03:26Z</dcterms:modified>
</cp:coreProperties>
</file>