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4"/>
  </p:notesMasterIdLst>
  <p:sldIdLst>
    <p:sldId id="268" r:id="rId2"/>
    <p:sldId id="267" r:id="rId3"/>
    <p:sldId id="271" r:id="rId4"/>
    <p:sldId id="273" r:id="rId5"/>
    <p:sldId id="272" r:id="rId6"/>
    <p:sldId id="274" r:id="rId7"/>
    <p:sldId id="275" r:id="rId8"/>
    <p:sldId id="286" r:id="rId9"/>
    <p:sldId id="287" r:id="rId10"/>
    <p:sldId id="290" r:id="rId11"/>
    <p:sldId id="280" r:id="rId12"/>
    <p:sldId id="288" r:id="rId13"/>
    <p:sldId id="289" r:id="rId14"/>
    <p:sldId id="282" r:id="rId15"/>
    <p:sldId id="283" r:id="rId16"/>
    <p:sldId id="284" r:id="rId17"/>
    <p:sldId id="291" r:id="rId18"/>
    <p:sldId id="292" r:id="rId19"/>
    <p:sldId id="293" r:id="rId20"/>
    <p:sldId id="278" r:id="rId21"/>
    <p:sldId id="279" r:id="rId22"/>
    <p:sldId id="26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660"/>
  </p:normalViewPr>
  <p:slideViewPr>
    <p:cSldViewPr>
      <p:cViewPr varScale="1">
        <p:scale>
          <a:sx n="78" d="100"/>
          <a:sy n="78" d="100"/>
        </p:scale>
        <p:origin x="1373" y="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2E633E-163B-4B40-BD42-129169B30719}" type="datetimeFigureOut">
              <a:rPr lang="en-IN" smtClean="0"/>
              <a:t>02-05-2023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1EC6CA-7246-4FD4-B24D-4967D34A5D4A}" type="slidenum">
              <a:rPr lang="en-IN" smtClean="0"/>
              <a:t>‹#›</a:t>
            </a:fld>
            <a:endParaRPr lang="en-IN"/>
          </a:p>
        </p:txBody>
      </p:sp>
    </p:spTree>
    <p:extLst>
      <p:ext uri="{BB962C8B-B14F-4D97-AF65-F5344CB8AC3E}">
        <p14:creationId xmlns:p14="http://schemas.microsoft.com/office/powerpoint/2010/main" val="2872062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5/2/2023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5/2/2023</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5/2/2023</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5/2/2023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stackoverflow.com/" TargetMode="External"/><Relationship Id="rId2" Type="http://schemas.openxmlformats.org/officeDocument/2006/relationships/hyperlink" Target="https://www.w3schools.com/" TargetMode="Externa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5616" y="1279357"/>
            <a:ext cx="6624736" cy="1200329"/>
          </a:xfrm>
          <a:prstGeom prst="rect">
            <a:avLst/>
          </a:prstGeom>
          <a:noFill/>
        </p:spPr>
        <p:txBody>
          <a:bodyPr wrap="square" rtlCol="0">
            <a:spAutoFit/>
          </a:bodyPr>
          <a:lstStyle/>
          <a:p>
            <a:pPr algn="ctr"/>
            <a:r>
              <a:rPr lang="en-US" sz="3600" dirty="0">
                <a:solidFill>
                  <a:srgbClr val="FF0000"/>
                </a:solidFill>
                <a:latin typeface="Arial Black" pitchFamily="34" charset="0"/>
              </a:rPr>
              <a:t>Front End Engineering-I Project</a:t>
            </a: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6" name="TextBox 5">
            <a:extLst>
              <a:ext uri="{FF2B5EF4-FFF2-40B4-BE49-F238E27FC236}">
                <a16:creationId xmlns:a16="http://schemas.microsoft.com/office/drawing/2014/main" id="{39596CC0-0544-9FD2-7AFD-B23ECB7AE8F4}"/>
              </a:ext>
            </a:extLst>
          </p:cNvPr>
          <p:cNvSpPr txBox="1"/>
          <p:nvPr/>
        </p:nvSpPr>
        <p:spPr>
          <a:xfrm>
            <a:off x="2104887" y="2708920"/>
            <a:ext cx="5112568" cy="2523768"/>
          </a:xfrm>
          <a:prstGeom prst="rect">
            <a:avLst/>
          </a:prstGeom>
          <a:solidFill>
            <a:schemeClr val="accent6">
              <a:lumMod val="60000"/>
              <a:lumOff val="40000"/>
            </a:schemeClr>
          </a:solidFill>
        </p:spPr>
        <p:txBody>
          <a:bodyPr wrap="square" rtlCol="0">
            <a:spAutoFit/>
          </a:bodyPr>
          <a:lstStyle/>
          <a:p>
            <a:r>
              <a:rPr lang="en-US" sz="2000" dirty="0"/>
              <a:t>Team Details:</a:t>
            </a:r>
          </a:p>
          <a:p>
            <a:r>
              <a:rPr lang="en-US" sz="2000" dirty="0"/>
              <a:t>HARSHIT RANA                        2210991639       </a:t>
            </a:r>
          </a:p>
          <a:p>
            <a:r>
              <a:rPr lang="en-US" sz="2000" dirty="0"/>
              <a:t>HARSHIT SHARMA                  2210991640</a:t>
            </a:r>
          </a:p>
          <a:p>
            <a:r>
              <a:rPr lang="en-US" sz="2000" dirty="0"/>
              <a:t>HARSHIT SHARMA                  2210991641</a:t>
            </a:r>
          </a:p>
          <a:p>
            <a:r>
              <a:rPr lang="en-US" sz="2000" dirty="0"/>
              <a:t>HARSHITA                                 2210991642</a:t>
            </a:r>
          </a:p>
          <a:p>
            <a:endParaRPr lang="en-US" dirty="0">
              <a:solidFill>
                <a:schemeClr val="bg1"/>
              </a:solidFill>
            </a:endParaRPr>
          </a:p>
          <a:p>
            <a:r>
              <a:rPr lang="en-US" sz="2000" dirty="0">
                <a:latin typeface="Times New Roman" pitchFamily="18" charset="0"/>
                <a:cs typeface="Times New Roman" pitchFamily="18" charset="0"/>
              </a:rPr>
              <a:t>Faculty Coordinator: MRS GARIMA CHOPRA</a:t>
            </a:r>
          </a:p>
          <a:p>
            <a:r>
              <a:rPr lang="en-US" sz="2000" dirty="0">
                <a:latin typeface="Times New Roman" pitchFamily="18" charset="0"/>
                <a:cs typeface="Times New Roman" pitchFamily="18" charset="0"/>
              </a:rPr>
              <a:t>                                            </a:t>
            </a:r>
            <a:endParaRPr lang="en-US" dirty="0">
              <a:solidFill>
                <a:schemeClr val="bg1"/>
              </a:solidFill>
            </a:endParaRP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Institute of Engineering and Technology, </a:t>
            </a:r>
          </a:p>
          <a:p>
            <a:pPr algn="ctr"/>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Punjab</a:t>
            </a: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35B94A-C9F3-734C-08AA-732C9A9FF271}"/>
              </a:ext>
            </a:extLst>
          </p:cNvPr>
          <p:cNvPicPr>
            <a:picLocks noChangeAspect="1"/>
          </p:cNvPicPr>
          <p:nvPr/>
        </p:nvPicPr>
        <p:blipFill>
          <a:blip r:embed="rId2"/>
          <a:stretch>
            <a:fillRect/>
          </a:stretch>
        </p:blipFill>
        <p:spPr>
          <a:xfrm>
            <a:off x="179512" y="976448"/>
            <a:ext cx="8856984" cy="5579822"/>
          </a:xfrm>
          <a:prstGeom prst="rect">
            <a:avLst/>
          </a:prstGeom>
        </p:spPr>
      </p:pic>
    </p:spTree>
    <p:extLst>
      <p:ext uri="{BB962C8B-B14F-4D97-AF65-F5344CB8AC3E}">
        <p14:creationId xmlns:p14="http://schemas.microsoft.com/office/powerpoint/2010/main" val="2136630384"/>
      </p:ext>
    </p:extLst>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FF59E15-A89A-B8B6-B113-B7C8B61D4B9F}"/>
              </a:ext>
            </a:extLst>
          </p:cNvPr>
          <p:cNvSpPr txBox="1"/>
          <p:nvPr/>
        </p:nvSpPr>
        <p:spPr>
          <a:xfrm>
            <a:off x="349817" y="184732"/>
            <a:ext cx="5302303" cy="615553"/>
          </a:xfrm>
          <a:prstGeom prst="rect">
            <a:avLst/>
          </a:prstGeom>
          <a:noFill/>
        </p:spPr>
        <p:txBody>
          <a:bodyPr wrap="square" rtlCol="0">
            <a:spAutoFit/>
          </a:bodyPr>
          <a:lstStyle/>
          <a:p>
            <a:r>
              <a:rPr lang="en-US" sz="3400" dirty="0"/>
              <a:t>HTML(Main compiler)</a:t>
            </a:r>
            <a:endParaRPr lang="en-IN" sz="34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975" y="1268760"/>
            <a:ext cx="8020050" cy="5256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595701"/>
      </p:ext>
    </p:extLst>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5" y="1124744"/>
            <a:ext cx="8401050" cy="5218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008453"/>
      </p:ext>
    </p:extLst>
  </p:cSld>
  <p:clrMapOvr>
    <a:masterClrMapping/>
  </p:clrMapOvr>
  <p:transition advTm="4000">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1101725"/>
            <a:ext cx="8763000" cy="465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6488006"/>
      </p:ext>
    </p:extLst>
  </p:cSld>
  <p:clrMapOvr>
    <a:masterClrMapping/>
  </p:clrMapOvr>
  <p:transition advTm="4000">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588363-E588-0F35-FCF7-86EF10A695E1}"/>
              </a:ext>
            </a:extLst>
          </p:cNvPr>
          <p:cNvSpPr txBox="1"/>
          <p:nvPr/>
        </p:nvSpPr>
        <p:spPr>
          <a:xfrm>
            <a:off x="179512" y="116632"/>
            <a:ext cx="4320480" cy="615553"/>
          </a:xfrm>
          <a:prstGeom prst="rect">
            <a:avLst/>
          </a:prstGeom>
          <a:noFill/>
        </p:spPr>
        <p:txBody>
          <a:bodyPr wrap="square" rtlCol="0">
            <a:spAutoFit/>
          </a:bodyPr>
          <a:lstStyle/>
          <a:p>
            <a:r>
              <a:rPr lang="en-US" sz="3400" dirty="0"/>
              <a:t>CSS(Main compiler)</a:t>
            </a:r>
            <a:endParaRPr lang="en-IN" sz="3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774" y="1484783"/>
            <a:ext cx="8080697" cy="5112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2595160"/>
      </p:ext>
    </p:extLst>
  </p:cSld>
  <p:clrMapOvr>
    <a:masterClrMapping/>
  </p:clrMapOvr>
  <p:transition advTm="4000">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897" y="1124744"/>
            <a:ext cx="8136904" cy="5256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7372468"/>
      </p:ext>
    </p:extLst>
  </p:cSld>
  <p:clrMapOvr>
    <a:masterClrMapping/>
  </p:clrMapOvr>
  <p:transition advTm="4000">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275" y="1052735"/>
            <a:ext cx="7283450" cy="5328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39552" y="188640"/>
            <a:ext cx="3240360" cy="523220"/>
          </a:xfrm>
          <a:prstGeom prst="rect">
            <a:avLst/>
          </a:prstGeom>
          <a:noFill/>
        </p:spPr>
        <p:txBody>
          <a:bodyPr wrap="square" rtlCol="0">
            <a:spAutoFit/>
          </a:bodyPr>
          <a:lstStyle/>
          <a:p>
            <a:r>
              <a:rPr lang="en-GB" sz="2800" b="1" dirty="0">
                <a:latin typeface="Times New Roman" pitchFamily="18" charset="0"/>
                <a:cs typeface="Times New Roman" pitchFamily="18" charset="0"/>
              </a:rPr>
              <a:t>JS(Main compiler)</a:t>
            </a:r>
          </a:p>
        </p:txBody>
      </p:sp>
    </p:spTree>
    <p:extLst>
      <p:ext uri="{BB962C8B-B14F-4D97-AF65-F5344CB8AC3E}">
        <p14:creationId xmlns:p14="http://schemas.microsoft.com/office/powerpoint/2010/main" val="3346240615"/>
      </p:ext>
    </p:extLst>
  </p:cSld>
  <p:clrMapOvr>
    <a:masterClrMapping/>
  </p:clrMapOvr>
  <p:transition advTm="4000">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E90977-36B0-2C1E-FA8A-D87BEC6B0308}"/>
              </a:ext>
            </a:extLst>
          </p:cNvPr>
          <p:cNvSpPr txBox="1"/>
          <p:nvPr/>
        </p:nvSpPr>
        <p:spPr>
          <a:xfrm>
            <a:off x="179512" y="188640"/>
            <a:ext cx="4248472" cy="461665"/>
          </a:xfrm>
          <a:prstGeom prst="rect">
            <a:avLst/>
          </a:prstGeom>
          <a:noFill/>
        </p:spPr>
        <p:txBody>
          <a:bodyPr wrap="square" rtlCol="0">
            <a:spAutoFit/>
          </a:bodyPr>
          <a:lstStyle/>
          <a:p>
            <a:r>
              <a:rPr lang="en-IN" sz="2400" b="1" dirty="0"/>
              <a:t>HTML(challenge page)</a:t>
            </a:r>
          </a:p>
        </p:txBody>
      </p:sp>
      <p:pic>
        <p:nvPicPr>
          <p:cNvPr id="4" name="Picture 3">
            <a:extLst>
              <a:ext uri="{FF2B5EF4-FFF2-40B4-BE49-F238E27FC236}">
                <a16:creationId xmlns:a16="http://schemas.microsoft.com/office/drawing/2014/main" id="{2BCA9AD4-15BF-ADC3-0EB3-8381D97F522D}"/>
              </a:ext>
            </a:extLst>
          </p:cNvPr>
          <p:cNvPicPr>
            <a:picLocks noChangeAspect="1"/>
          </p:cNvPicPr>
          <p:nvPr/>
        </p:nvPicPr>
        <p:blipFill>
          <a:blip r:embed="rId2"/>
          <a:stretch>
            <a:fillRect/>
          </a:stretch>
        </p:blipFill>
        <p:spPr>
          <a:xfrm>
            <a:off x="485800" y="980728"/>
            <a:ext cx="8172400" cy="5400600"/>
          </a:xfrm>
          <a:prstGeom prst="rect">
            <a:avLst/>
          </a:prstGeom>
        </p:spPr>
      </p:pic>
    </p:spTree>
    <p:extLst>
      <p:ext uri="{BB962C8B-B14F-4D97-AF65-F5344CB8AC3E}">
        <p14:creationId xmlns:p14="http://schemas.microsoft.com/office/powerpoint/2010/main" val="968538509"/>
      </p:ext>
    </p:extLst>
  </p:cSld>
  <p:clrMapOvr>
    <a:masterClrMapping/>
  </p:clrMapOvr>
  <p:transition advTm="4000">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3D487EB-6CF1-BE12-47A3-5F06C9CBD476}"/>
              </a:ext>
            </a:extLst>
          </p:cNvPr>
          <p:cNvPicPr>
            <a:picLocks noChangeAspect="1"/>
          </p:cNvPicPr>
          <p:nvPr/>
        </p:nvPicPr>
        <p:blipFill>
          <a:blip r:embed="rId2"/>
          <a:stretch>
            <a:fillRect/>
          </a:stretch>
        </p:blipFill>
        <p:spPr>
          <a:xfrm>
            <a:off x="633428" y="1052736"/>
            <a:ext cx="7877144" cy="5295310"/>
          </a:xfrm>
          <a:prstGeom prst="rect">
            <a:avLst/>
          </a:prstGeom>
        </p:spPr>
      </p:pic>
    </p:spTree>
    <p:extLst>
      <p:ext uri="{BB962C8B-B14F-4D97-AF65-F5344CB8AC3E}">
        <p14:creationId xmlns:p14="http://schemas.microsoft.com/office/powerpoint/2010/main" val="1427233223"/>
      </p:ext>
    </p:extLst>
  </p:cSld>
  <p:clrMapOvr>
    <a:masterClrMapping/>
  </p:clrMapOvr>
  <p:transition advTm="4000">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763C89-F0B1-D4D2-78C4-B16A8F50E757}"/>
              </a:ext>
            </a:extLst>
          </p:cNvPr>
          <p:cNvSpPr txBox="1"/>
          <p:nvPr/>
        </p:nvSpPr>
        <p:spPr>
          <a:xfrm>
            <a:off x="251520" y="188640"/>
            <a:ext cx="3240360" cy="461665"/>
          </a:xfrm>
          <a:prstGeom prst="rect">
            <a:avLst/>
          </a:prstGeom>
          <a:noFill/>
        </p:spPr>
        <p:txBody>
          <a:bodyPr wrap="square" rtlCol="0">
            <a:spAutoFit/>
          </a:bodyPr>
          <a:lstStyle/>
          <a:p>
            <a:r>
              <a:rPr lang="en-IN" sz="2400" b="1" dirty="0"/>
              <a:t>CSS(challenge page)</a:t>
            </a:r>
          </a:p>
        </p:txBody>
      </p:sp>
      <p:pic>
        <p:nvPicPr>
          <p:cNvPr id="4" name="Picture 3">
            <a:extLst>
              <a:ext uri="{FF2B5EF4-FFF2-40B4-BE49-F238E27FC236}">
                <a16:creationId xmlns:a16="http://schemas.microsoft.com/office/drawing/2014/main" id="{BBC12289-E1FE-A4B9-DB9B-10D50A186C2A}"/>
              </a:ext>
            </a:extLst>
          </p:cNvPr>
          <p:cNvPicPr>
            <a:picLocks noChangeAspect="1"/>
          </p:cNvPicPr>
          <p:nvPr/>
        </p:nvPicPr>
        <p:blipFill>
          <a:blip r:embed="rId2"/>
          <a:stretch>
            <a:fillRect/>
          </a:stretch>
        </p:blipFill>
        <p:spPr>
          <a:xfrm>
            <a:off x="431540" y="1124744"/>
            <a:ext cx="8280920" cy="5273497"/>
          </a:xfrm>
          <a:prstGeom prst="rect">
            <a:avLst/>
          </a:prstGeom>
        </p:spPr>
      </p:pic>
    </p:spTree>
    <p:extLst>
      <p:ext uri="{BB962C8B-B14F-4D97-AF65-F5344CB8AC3E}">
        <p14:creationId xmlns:p14="http://schemas.microsoft.com/office/powerpoint/2010/main" val="3956079308"/>
      </p:ext>
    </p:extLst>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TextBox 2"/>
          <p:cNvSpPr txBox="1"/>
          <p:nvPr/>
        </p:nvSpPr>
        <p:spPr>
          <a:xfrm>
            <a:off x="323528" y="980728"/>
            <a:ext cx="6912768" cy="3970318"/>
          </a:xfrm>
          <a:prstGeom prst="rect">
            <a:avLst/>
          </a:prstGeom>
          <a:noFill/>
        </p:spPr>
        <p:txBody>
          <a:bodyPr wrap="square" rtlCol="0">
            <a:spAutoFit/>
          </a:bodyPr>
          <a:lstStyle/>
          <a:p>
            <a:pPr>
              <a:buFont typeface="Arial" pitchFamily="34" charset="0"/>
              <a:buChar char="•"/>
            </a:pPr>
            <a:r>
              <a:rPr lang="en-US" sz="2800" dirty="0">
                <a:latin typeface="Times New Roman" pitchFamily="18" charset="0"/>
                <a:cs typeface="Times New Roman" pitchFamily="18" charset="0"/>
              </a:rPr>
              <a:t>Introduction</a:t>
            </a:r>
          </a:p>
          <a:p>
            <a:pPr>
              <a:buFont typeface="Arial" pitchFamily="34" charset="0"/>
              <a:buChar char="•"/>
            </a:pPr>
            <a:r>
              <a:rPr lang="en-US" sz="2800" dirty="0">
                <a:latin typeface="Times New Roman" pitchFamily="18" charset="0"/>
                <a:cs typeface="Times New Roman" pitchFamily="18" charset="0"/>
              </a:rPr>
              <a:t>Problem Statement</a:t>
            </a:r>
          </a:p>
          <a:p>
            <a:pPr>
              <a:buFont typeface="Arial" pitchFamily="34" charset="0"/>
              <a:buChar char="•"/>
            </a:pPr>
            <a:r>
              <a:rPr lang="en-US" sz="2800" dirty="0">
                <a:latin typeface="Times New Roman" pitchFamily="18" charset="0"/>
                <a:cs typeface="Times New Roman" pitchFamily="18" charset="0"/>
              </a:rPr>
              <a:t>Technical Details</a:t>
            </a:r>
          </a:p>
          <a:p>
            <a:pPr>
              <a:buFont typeface="Arial" pitchFamily="34" charset="0"/>
              <a:buChar char="•"/>
            </a:pPr>
            <a:r>
              <a:rPr lang="en-US" sz="2800" dirty="0">
                <a:latin typeface="Times New Roman" pitchFamily="18" charset="0"/>
                <a:cs typeface="Times New Roman" pitchFamily="18" charset="0"/>
              </a:rPr>
              <a:t>Key Features </a:t>
            </a:r>
          </a:p>
          <a:p>
            <a:pPr>
              <a:buFont typeface="Arial" pitchFamily="34" charset="0"/>
              <a:buChar char="•"/>
            </a:pPr>
            <a:r>
              <a:rPr lang="en-US" sz="2800" dirty="0">
                <a:latin typeface="Times New Roman" pitchFamily="18" charset="0"/>
                <a:cs typeface="Times New Roman" pitchFamily="18" charset="0"/>
              </a:rPr>
              <a:t>Project Highlights</a:t>
            </a:r>
          </a:p>
          <a:p>
            <a:pPr>
              <a:buFont typeface="Arial" pitchFamily="34" charset="0"/>
              <a:buChar char="•"/>
            </a:pPr>
            <a:r>
              <a:rPr lang="en-US" sz="2800" dirty="0">
                <a:latin typeface="Times New Roman" pitchFamily="18" charset="0"/>
                <a:cs typeface="Times New Roman" pitchFamily="18" charset="0"/>
              </a:rPr>
              <a:t>Conclusion</a:t>
            </a:r>
          </a:p>
          <a:p>
            <a:pPr>
              <a:buFont typeface="Arial" pitchFamily="34" charset="0"/>
              <a:buChar char="•"/>
            </a:pPr>
            <a:r>
              <a:rPr lang="en-US" sz="2800" dirty="0">
                <a:latin typeface="Times New Roman" pitchFamily="18" charset="0"/>
                <a:cs typeface="Times New Roman" pitchFamily="18" charset="0"/>
              </a:rPr>
              <a:t>References/Links used</a:t>
            </a:r>
          </a:p>
          <a:p>
            <a:pPr>
              <a:buFont typeface="Arial" pitchFamily="34" charset="0"/>
              <a:buChar char="•"/>
            </a:pPr>
            <a:endParaRPr lang="en-US" sz="2800" dirty="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p:txBody>
      </p:sp>
    </p:spTree>
  </p:cSld>
  <p:clrMapOvr>
    <a:masterClrMapping/>
  </p:clrMapOvr>
  <p:transition advTm="4000">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Conclusion</a:t>
            </a:r>
          </a:p>
        </p:txBody>
      </p:sp>
      <p:sp>
        <p:nvSpPr>
          <p:cNvPr id="3" name="Rectangle 2"/>
          <p:cNvSpPr/>
          <p:nvPr/>
        </p:nvSpPr>
        <p:spPr>
          <a:xfrm>
            <a:off x="395536" y="2014969"/>
            <a:ext cx="8136904" cy="2062103"/>
          </a:xfrm>
          <a:prstGeom prst="rect">
            <a:avLst/>
          </a:prstGeom>
        </p:spPr>
        <p:txBody>
          <a:bodyPr wrap="square">
            <a:spAutoFit/>
          </a:bodyPr>
          <a:lstStyle/>
          <a:p>
            <a:r>
              <a:rPr lang="en-US" sz="3200" dirty="0">
                <a:latin typeface="Times New Roman" pitchFamily="18" charset="0"/>
                <a:cs typeface="Times New Roman" pitchFamily="18" charset="0"/>
              </a:rPr>
              <a:t>The project entitled “EXIT THE PLUGIN” gives a pop up when the user tries to exit the website. The project designed is very user friendly and very easy to understand.</a:t>
            </a:r>
          </a:p>
        </p:txBody>
      </p:sp>
    </p:spTree>
  </p:cSld>
  <p:clrMapOvr>
    <a:masterClrMapping/>
  </p:clrMapOvr>
  <p:transition advTm="4000">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References/Links used</a:t>
            </a:r>
          </a:p>
        </p:txBody>
      </p:sp>
      <p:sp>
        <p:nvSpPr>
          <p:cNvPr id="3" name="Rectangle 2"/>
          <p:cNvSpPr/>
          <p:nvPr/>
        </p:nvSpPr>
        <p:spPr>
          <a:xfrm>
            <a:off x="467544" y="1844824"/>
            <a:ext cx="8136904" cy="3539430"/>
          </a:xfrm>
          <a:prstGeom prst="rect">
            <a:avLst/>
          </a:prstGeom>
        </p:spPr>
        <p:txBody>
          <a:bodyPr wrap="square">
            <a:spAutoFit/>
          </a:bodyPr>
          <a:lstStyle/>
          <a:p>
            <a:pPr>
              <a:buFont typeface="Arial" pitchFamily="34" charset="0"/>
              <a:buChar char="•"/>
            </a:pPr>
            <a:r>
              <a:rPr lang="en-US" sz="3200" dirty="0">
                <a:latin typeface="Times New Roman" pitchFamily="18" charset="0"/>
                <a:cs typeface="Times New Roman" pitchFamily="18" charset="0"/>
                <a:hlinkClick r:id="rId2"/>
              </a:rPr>
              <a:t>https://www.w3schools.com/</a:t>
            </a:r>
            <a:endParaRPr lang="en-US" sz="3200" dirty="0">
              <a:latin typeface="Times New Roman" pitchFamily="18" charset="0"/>
              <a:cs typeface="Times New Roman" pitchFamily="18" charset="0"/>
            </a:endParaRPr>
          </a:p>
          <a:p>
            <a:pPr>
              <a:buFont typeface="Arial" pitchFamily="34" charset="0"/>
              <a:buChar char="•"/>
            </a:pPr>
            <a:r>
              <a:rPr lang="en-US" sz="3200" dirty="0">
                <a:latin typeface="Times New Roman" pitchFamily="18" charset="0"/>
                <a:cs typeface="Times New Roman" pitchFamily="18" charset="0"/>
                <a:hlinkClick r:id="rId3"/>
              </a:rPr>
              <a:t>https://stackoverflow.com/</a:t>
            </a:r>
            <a:endParaRPr lang="en-US" sz="3200" dirty="0">
              <a:latin typeface="Times New Roman" pitchFamily="18" charset="0"/>
              <a:cs typeface="Times New Roman" pitchFamily="18" charset="0"/>
            </a:endParaRPr>
          </a:p>
          <a:p>
            <a:pPr>
              <a:buFont typeface="Arial" pitchFamily="34" charset="0"/>
              <a:buChar char="•"/>
            </a:pPr>
            <a:r>
              <a:rPr lang="en-US" sz="3200" dirty="0">
                <a:latin typeface="Times New Roman" pitchFamily="18" charset="0"/>
                <a:cs typeface="Times New Roman" pitchFamily="18" charset="0"/>
              </a:rPr>
              <a:t>https://www.geeksforgeeks.org/</a:t>
            </a:r>
          </a:p>
          <a:p>
            <a:pPr>
              <a:buFont typeface="Arial" pitchFamily="34" charset="0"/>
              <a:buChar char="•"/>
            </a:pPr>
            <a:r>
              <a:rPr lang="en-US" sz="3200" dirty="0">
                <a:latin typeface="Times New Roman" pitchFamily="18" charset="0"/>
                <a:cs typeface="Times New Roman" pitchFamily="18" charset="0"/>
              </a:rPr>
              <a:t>HTML and CSS: Design and Build Websites</a:t>
            </a:r>
          </a:p>
          <a:p>
            <a:pPr>
              <a:buFont typeface="Arial" pitchFamily="34" charset="0"/>
              <a:buChar char="•"/>
            </a:pPr>
            <a:r>
              <a:rPr lang="en-US" sz="3200" dirty="0">
                <a:latin typeface="Times New Roman" pitchFamily="18" charset="0"/>
                <a:cs typeface="Times New Roman" pitchFamily="18" charset="0"/>
              </a:rPr>
              <a:t>Learning Web Design: A Beginner's Guide to HTML, CSS, JavaScript, and Web Graphics</a:t>
            </a:r>
          </a:p>
          <a:p>
            <a:pPr>
              <a:buFont typeface="Arial" pitchFamily="34" charset="0"/>
              <a:buChar char="•"/>
            </a:pPr>
            <a:endParaRPr lang="en-US" sz="3200" dirty="0">
              <a:latin typeface="Times New Roman" pitchFamily="18" charset="0"/>
              <a:cs typeface="Times New Roman" pitchFamily="18" charset="0"/>
            </a:endParaRPr>
          </a:p>
        </p:txBody>
      </p:sp>
    </p:spTree>
  </p:cSld>
  <p:clrMapOvr>
    <a:masterClrMapping/>
  </p:clrMapOvr>
  <p:transition advTm="4000">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51E613B2-8779-12A2-F776-56618938E9BB}"/>
              </a:ext>
            </a:extLst>
          </p:cNvPr>
          <p:cNvPicPr>
            <a:picLocks noChangeAspect="1"/>
          </p:cNvPicPr>
          <p:nvPr/>
        </p:nvPicPr>
        <p:blipFill>
          <a:blip r:embed="rId2"/>
          <a:stretch>
            <a:fillRect/>
          </a:stretch>
        </p:blipFill>
        <p:spPr>
          <a:xfrm>
            <a:off x="66574" y="883144"/>
            <a:ext cx="9010851" cy="5091712"/>
          </a:xfrm>
          <a:prstGeom prst="rect">
            <a:avLst/>
          </a:prstGeom>
        </p:spPr>
      </p:pic>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Introduction</a:t>
            </a:r>
          </a:p>
        </p:txBody>
      </p:sp>
      <p:sp>
        <p:nvSpPr>
          <p:cNvPr id="3" name="Rectangle 2"/>
          <p:cNvSpPr/>
          <p:nvPr/>
        </p:nvSpPr>
        <p:spPr>
          <a:xfrm>
            <a:off x="395536" y="1247109"/>
            <a:ext cx="8136904" cy="584775"/>
          </a:xfrm>
          <a:prstGeom prst="rect">
            <a:avLst/>
          </a:prstGeom>
        </p:spPr>
        <p:txBody>
          <a:bodyPr wrap="square">
            <a:spAutoFit/>
          </a:bodyPr>
          <a:lstStyle/>
          <a:p>
            <a:r>
              <a:rPr lang="en-US" sz="3200" b="1" dirty="0">
                <a:latin typeface="Times New Roman" pitchFamily="18" charset="0"/>
                <a:cs typeface="Times New Roman" pitchFamily="18" charset="0"/>
              </a:rPr>
              <a:t>EXIT THE PLUGIN </a:t>
            </a:r>
          </a:p>
        </p:txBody>
      </p:sp>
      <p:sp>
        <p:nvSpPr>
          <p:cNvPr id="6" name="TextBox 5">
            <a:extLst>
              <a:ext uri="{FF2B5EF4-FFF2-40B4-BE49-F238E27FC236}">
                <a16:creationId xmlns:a16="http://schemas.microsoft.com/office/drawing/2014/main" id="{11247E5D-8E84-9AAB-F625-1EF8AF1D0E6D}"/>
              </a:ext>
            </a:extLst>
          </p:cNvPr>
          <p:cNvSpPr txBox="1"/>
          <p:nvPr/>
        </p:nvSpPr>
        <p:spPr>
          <a:xfrm>
            <a:off x="395536" y="1988840"/>
            <a:ext cx="7416824" cy="5016758"/>
          </a:xfrm>
          <a:prstGeom prst="rect">
            <a:avLst/>
          </a:prstGeom>
          <a:noFill/>
        </p:spPr>
        <p:txBody>
          <a:bodyPr wrap="square" rtlCol="0">
            <a:spAutoFit/>
          </a:bodyPr>
          <a:lstStyle/>
          <a:p>
            <a:r>
              <a:rPr lang="en-IN" altLang="en-US" sz="2000" dirty="0"/>
              <a:t>Exit widgets are used to capture the attention of website visitors who are about to leave a website or close a tab. These widgets provide a last-ditch effort to retain the visitor's attention and prevent them from leaving the website. This project helped us to make an exit widget and a pop-up ad on our </a:t>
            </a:r>
            <a:r>
              <a:rPr lang="en-IN" altLang="en-US" sz="2000" dirty="0" err="1"/>
              <a:t>webite</a:t>
            </a:r>
            <a:r>
              <a:rPr lang="en-IN" altLang="en-US" sz="2000" dirty="0"/>
              <a:t>.</a:t>
            </a:r>
          </a:p>
          <a:p>
            <a:endParaRPr lang="en-IN" altLang="en-US" sz="2000" dirty="0"/>
          </a:p>
          <a:p>
            <a:endParaRPr lang="en-IN" altLang="en-US" sz="2000" dirty="0"/>
          </a:p>
          <a:p>
            <a:endParaRPr lang="en-IN" altLang="en-US" sz="2000" dirty="0"/>
          </a:p>
          <a:p>
            <a:r>
              <a:rPr lang="en-IN" altLang="en-US" sz="2000" dirty="0"/>
              <a:t>                                                                            </a:t>
            </a:r>
            <a:r>
              <a:rPr lang="en-IN" altLang="en-US" sz="2000" b="1" dirty="0"/>
              <a:t>TEAM MEMBERS</a:t>
            </a:r>
            <a:r>
              <a:rPr lang="en-IN" altLang="en-US" sz="2000" dirty="0"/>
              <a:t> :</a:t>
            </a:r>
            <a:r>
              <a:rPr lang="en-US" sz="2000" dirty="0"/>
              <a:t>:</a:t>
            </a:r>
          </a:p>
          <a:p>
            <a:r>
              <a:rPr lang="en-US" altLang="en-US" sz="2000" dirty="0"/>
              <a:t>                                                                            </a:t>
            </a:r>
            <a:r>
              <a:rPr lang="en-US" sz="2000" dirty="0"/>
              <a:t>HARSHIT RANA</a:t>
            </a:r>
          </a:p>
          <a:p>
            <a:r>
              <a:rPr lang="en-US" sz="2000" dirty="0"/>
              <a:t>                                                                            HARSHIT SHARMA</a:t>
            </a:r>
          </a:p>
          <a:p>
            <a:r>
              <a:rPr lang="en-US" sz="2000" dirty="0"/>
              <a:t>                                                                            HARSHIT SHARMA                  </a:t>
            </a:r>
          </a:p>
          <a:p>
            <a:r>
              <a:rPr lang="en-US" sz="2000" dirty="0"/>
              <a:t>                                                                            HARSHITA</a:t>
            </a:r>
            <a:endParaRPr lang="en-IN" altLang="en-US" sz="2000" dirty="0"/>
          </a:p>
          <a:p>
            <a:endParaRPr lang="en-IN" altLang="en-US" sz="2000" dirty="0"/>
          </a:p>
          <a:p>
            <a:endParaRPr lang="en-IN" altLang="en-US" sz="2000" dirty="0"/>
          </a:p>
          <a:p>
            <a:endParaRPr lang="en-IN" sz="2000" dirty="0"/>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615553"/>
          </a:xfrm>
          <a:prstGeom prst="rect">
            <a:avLst/>
          </a:prstGeom>
          <a:noFill/>
        </p:spPr>
        <p:txBody>
          <a:bodyPr wrap="square" rtlCol="0">
            <a:spAutoFit/>
          </a:bodyPr>
          <a:lstStyle/>
          <a:p>
            <a:r>
              <a:rPr lang="en-US" sz="3400" dirty="0">
                <a:latin typeface="Times New Roman" pitchFamily="18" charset="0"/>
                <a:cs typeface="Times New Roman" pitchFamily="18" charset="0"/>
              </a:rPr>
              <a:t>Problem Statement</a:t>
            </a:r>
          </a:p>
        </p:txBody>
      </p:sp>
      <p:sp>
        <p:nvSpPr>
          <p:cNvPr id="3" name="Rectangle 2"/>
          <p:cNvSpPr/>
          <p:nvPr/>
        </p:nvSpPr>
        <p:spPr>
          <a:xfrm>
            <a:off x="395536" y="1413351"/>
            <a:ext cx="8136904" cy="2246769"/>
          </a:xfrm>
          <a:prstGeom prst="rect">
            <a:avLst/>
          </a:prstGeom>
        </p:spPr>
        <p:txBody>
          <a:bodyPr wrap="square">
            <a:spAutoFit/>
          </a:bodyPr>
          <a:lstStyle/>
          <a:p>
            <a:pPr marL="457200" indent="-457200">
              <a:buFont typeface="Arial" pitchFamily="34" charset="0"/>
              <a:buChar char="•"/>
            </a:pPr>
            <a:r>
              <a:rPr lang="en-US" sz="2000" dirty="0">
                <a:latin typeface="Times New Roman" pitchFamily="18" charset="0"/>
                <a:cs typeface="Times New Roman" pitchFamily="18" charset="0"/>
              </a:rPr>
              <a:t>Many users struggle to exit a specific web browser plugin, resulting in frustration and lost productivity. </a:t>
            </a:r>
          </a:p>
          <a:p>
            <a:pPr marL="457200" indent="-457200">
              <a:buFont typeface="Arial" pitchFamily="34" charset="0"/>
              <a:buChar char="•"/>
            </a:pPr>
            <a:r>
              <a:rPr lang="en-US" sz="2000" dirty="0">
                <a:latin typeface="Times New Roman" pitchFamily="18" charset="0"/>
                <a:cs typeface="Times New Roman" pitchFamily="18" charset="0"/>
              </a:rPr>
              <a:t>This project aims to develop a user-friendly web interface that allows users to easily and efficiently exit the plugin, improving their overall browsing experience. </a:t>
            </a:r>
          </a:p>
          <a:p>
            <a:pPr marL="457200" indent="-457200">
              <a:buFont typeface="Arial" pitchFamily="34" charset="0"/>
              <a:buChar char="•"/>
            </a:pPr>
            <a:r>
              <a:rPr lang="en-US" sz="2000" dirty="0">
                <a:latin typeface="Times New Roman" pitchFamily="18" charset="0"/>
                <a:cs typeface="Times New Roman" pitchFamily="18" charset="0"/>
              </a:rPr>
              <a:t>The project helps the user to leave the interface of the site and redirects the user to the google homepage .</a:t>
            </a:r>
          </a:p>
        </p:txBody>
      </p:sp>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Technical Details</a:t>
            </a:r>
          </a:p>
        </p:txBody>
      </p:sp>
      <p:sp>
        <p:nvSpPr>
          <p:cNvPr id="3" name="Rectangle 2"/>
          <p:cNvSpPr/>
          <p:nvPr/>
        </p:nvSpPr>
        <p:spPr>
          <a:xfrm>
            <a:off x="395536" y="1052736"/>
            <a:ext cx="8136904" cy="7325082"/>
          </a:xfrm>
          <a:prstGeom prst="rect">
            <a:avLst/>
          </a:prstGeom>
        </p:spPr>
        <p:txBody>
          <a:bodyPr wrap="square">
            <a:spAutoFit/>
          </a:bodyPr>
          <a:lstStyle/>
          <a:p>
            <a:r>
              <a:rPr lang="en-US" sz="2000" dirty="0"/>
              <a:t>Here are some technical details that you can consider for a project on social share buttons using HTML and CSS:</a:t>
            </a:r>
            <a:endParaRPr lang="en-GB" sz="2000" dirty="0"/>
          </a:p>
          <a:p>
            <a:endParaRPr lang="en-US" sz="2000" dirty="0">
              <a:latin typeface="Times New Roman" pitchFamily="18" charset="0"/>
              <a:cs typeface="Times New Roman" pitchFamily="18" charset="0"/>
            </a:endParaRPr>
          </a:p>
          <a:p>
            <a:r>
              <a:rPr lang="en-US" sz="2000" b="1" dirty="0"/>
              <a:t>HTML and CSS Frameworks</a:t>
            </a:r>
            <a:r>
              <a:rPr lang="en-US" sz="2000" dirty="0"/>
              <a:t>: We have used HTML and CSS frameworks to make the development process easier and more efficient.</a:t>
            </a:r>
            <a:endParaRPr lang="en-GB" sz="2000" dirty="0"/>
          </a:p>
          <a:p>
            <a:r>
              <a:rPr lang="en-US" sz="2000" dirty="0"/>
              <a:t> </a:t>
            </a:r>
            <a:endParaRPr lang="en-GB" sz="2000" dirty="0"/>
          </a:p>
          <a:p>
            <a:r>
              <a:rPr lang="en-US" sz="2000" b="1" dirty="0"/>
              <a:t>Icon Fonts</a:t>
            </a:r>
            <a:r>
              <a:rPr lang="en-US" sz="2000" dirty="0"/>
              <a:t>: We have used Google icon fonts to display more amazing icons and buttons. This will help to keep the file size small and make the icons look sharp on any screen resolution.</a:t>
            </a:r>
            <a:endParaRPr lang="en-GB" sz="2000" dirty="0"/>
          </a:p>
          <a:p>
            <a:r>
              <a:rPr lang="en-US" sz="2000" dirty="0"/>
              <a:t> </a:t>
            </a:r>
            <a:endParaRPr lang="en-GB" sz="2000" dirty="0"/>
          </a:p>
          <a:p>
            <a:r>
              <a:rPr lang="en-US" sz="2000" b="1" dirty="0"/>
              <a:t>CSS </a:t>
            </a:r>
            <a:r>
              <a:rPr lang="en-US" sz="2000" b="1" dirty="0" err="1"/>
              <a:t>Flexbox</a:t>
            </a:r>
            <a:r>
              <a:rPr lang="en-US" sz="2000" dirty="0"/>
              <a:t>: We have used CSS </a:t>
            </a:r>
            <a:r>
              <a:rPr lang="en-US" sz="2000" dirty="0" err="1"/>
              <a:t>flexbox</a:t>
            </a:r>
            <a:r>
              <a:rPr lang="en-US" sz="2000" dirty="0"/>
              <a:t> to create a responsive layout for the social share buttons. This will allow the buttons to adjust to different screen sizes and device orientations.</a:t>
            </a:r>
            <a:endParaRPr lang="en-GB" sz="2000" dirty="0"/>
          </a:p>
          <a:p>
            <a:r>
              <a:rPr lang="en-US" sz="2000" dirty="0"/>
              <a:t> </a:t>
            </a:r>
            <a:endParaRPr lang="en-GB" sz="2000" dirty="0"/>
          </a:p>
          <a:p>
            <a:r>
              <a:rPr lang="en-US" sz="2000" b="1" dirty="0"/>
              <a:t>Add Interactivity</a:t>
            </a:r>
            <a:r>
              <a:rPr lang="en-US" sz="2000" dirty="0"/>
              <a:t>: HTML and CSS alone won’t make your webpage interactive. You’ll need to use JavaScript to add interactivity, such as showing and hiding fields based on user input or validating input fields to ensure they are filled out correctly</a:t>
            </a:r>
            <a:r>
              <a:rPr lang="en-US" dirty="0"/>
              <a:t>.</a:t>
            </a:r>
            <a:endParaRPr lang="en-GB" dirty="0"/>
          </a:p>
          <a:p>
            <a:endParaRPr lang="en-US" sz="1400" dirty="0">
              <a:latin typeface="Times New Roman" pitchFamily="18" charset="0"/>
              <a:cs typeface="Times New Roman" pitchFamily="18" charset="0"/>
            </a:endParaRPr>
          </a:p>
          <a:p>
            <a:pPr marL="457200" indent="-457200">
              <a:buFont typeface="Arial" panose="020B0604020202020204" pitchFamily="34" charset="0"/>
              <a:buChar char="•"/>
            </a:pPr>
            <a:endParaRPr lang="en-US" sz="3200" dirty="0">
              <a:latin typeface="Times New Roman" pitchFamily="18" charset="0"/>
              <a:cs typeface="Times New Roman" pitchFamily="18" charset="0"/>
            </a:endParaRPr>
          </a:p>
          <a:p>
            <a:pPr marL="457200" indent="-457200">
              <a:buFont typeface="Arial" panose="020B0604020202020204" pitchFamily="34" charset="0"/>
              <a:buChar char="•"/>
            </a:pPr>
            <a:endParaRPr lang="en-US" sz="3200" dirty="0">
              <a:latin typeface="Times New Roman" pitchFamily="18" charset="0"/>
              <a:cs typeface="Times New Roman" pitchFamily="18" charset="0"/>
            </a:endParaRPr>
          </a:p>
          <a:p>
            <a:pPr marL="457200" indent="-457200">
              <a:buFont typeface="Arial" panose="020B0604020202020204" pitchFamily="34" charset="0"/>
              <a:buChar char="•"/>
            </a:pPr>
            <a:endParaRPr lang="en-US" sz="3200" dirty="0">
              <a:latin typeface="Times New Roman" pitchFamily="18" charset="0"/>
              <a:cs typeface="Times New Roman" pitchFamily="18" charset="0"/>
            </a:endParaRPr>
          </a:p>
        </p:txBody>
      </p:sp>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Key Features</a:t>
            </a:r>
          </a:p>
        </p:txBody>
      </p:sp>
      <p:sp>
        <p:nvSpPr>
          <p:cNvPr id="5" name="TextBox 4">
            <a:extLst>
              <a:ext uri="{FF2B5EF4-FFF2-40B4-BE49-F238E27FC236}">
                <a16:creationId xmlns:a16="http://schemas.microsoft.com/office/drawing/2014/main" id="{CDF39313-17F3-12FE-69D7-CC17156982F5}"/>
              </a:ext>
            </a:extLst>
          </p:cNvPr>
          <p:cNvSpPr txBox="1"/>
          <p:nvPr/>
        </p:nvSpPr>
        <p:spPr>
          <a:xfrm>
            <a:off x="251520" y="1412776"/>
            <a:ext cx="8892480" cy="5016758"/>
          </a:xfrm>
          <a:prstGeom prst="rect">
            <a:avLst/>
          </a:prstGeom>
          <a:noFill/>
        </p:spPr>
        <p:txBody>
          <a:bodyPr wrap="square" rtlCol="0">
            <a:spAutoFit/>
          </a:bodyPr>
          <a:lstStyle/>
          <a:p>
            <a:r>
              <a:rPr lang="en-US" dirty="0"/>
              <a:t>1. Customizable exit</a:t>
            </a:r>
            <a:endParaRPr lang="en-GB" sz="1400" dirty="0"/>
          </a:p>
          <a:p>
            <a:r>
              <a:rPr lang="en-US" dirty="0"/>
              <a:t>2. No need to ins</a:t>
            </a:r>
            <a:r>
              <a:rPr lang="en-IN" dirty="0"/>
              <a:t>tall heavy code editors</a:t>
            </a:r>
            <a:endParaRPr lang="en-GB" sz="1400" dirty="0"/>
          </a:p>
          <a:p>
            <a:r>
              <a:rPr lang="en-US" dirty="0"/>
              <a:t>3. Cross-browser compatibility</a:t>
            </a:r>
            <a:endParaRPr lang="en-GB" sz="1400" dirty="0"/>
          </a:p>
          <a:p>
            <a:r>
              <a:rPr lang="en-US" dirty="0"/>
              <a:t>4. Tracking opt</a:t>
            </a:r>
            <a:r>
              <a:rPr lang="en-IN" dirty="0"/>
              <a:t>ions</a:t>
            </a:r>
            <a:endParaRPr lang="en-GB" sz="1400" dirty="0"/>
          </a:p>
          <a:p>
            <a:r>
              <a:rPr lang="en-IN" dirty="0"/>
              <a:t>5. Responsive design</a:t>
            </a:r>
            <a:endParaRPr lang="en-GB" sz="1400" dirty="0"/>
          </a:p>
          <a:p>
            <a:r>
              <a:rPr lang="en-IN" dirty="0"/>
              <a:t>6. Accessibility options</a:t>
            </a:r>
            <a:endParaRPr lang="en-GB" sz="1400" dirty="0"/>
          </a:p>
          <a:p>
            <a:r>
              <a:rPr lang="en-IN" dirty="0"/>
              <a:t> </a:t>
            </a:r>
            <a:endParaRPr lang="en-GB" sz="1400" dirty="0"/>
          </a:p>
          <a:p>
            <a:pPr lvl="0"/>
            <a:r>
              <a:rPr lang="en-IN" dirty="0"/>
              <a:t>Overall, the key features are designed to make exiting webpages easy, convenient and hassle-free with customizable design, tracking options and many more features.</a:t>
            </a:r>
            <a:endParaRPr lang="en-GB" sz="1400" dirty="0"/>
          </a:p>
          <a:p>
            <a:pPr lvl="0"/>
            <a:r>
              <a:rPr lang="en-US" dirty="0"/>
              <a:t>The exit popup should be triggered by a specific event, such as when the user moves their mouse towards the top of the browser window or attempts to close the browser tab.</a:t>
            </a:r>
            <a:endParaRPr lang="en-GB" sz="1400" dirty="0"/>
          </a:p>
          <a:p>
            <a:pPr lvl="0"/>
            <a:r>
              <a:rPr lang="en-US" dirty="0"/>
              <a:t>The exit popup should be timed appropriately to avoid being too intrusive or annoying to the user.</a:t>
            </a:r>
            <a:endParaRPr lang="en-GB" sz="1400" dirty="0"/>
          </a:p>
          <a:p>
            <a:r>
              <a:rPr lang="en-US" dirty="0"/>
              <a:t>The exit popup should include a clear way for the user to dismiss it or opt-out if they are not interested in engaging with it.</a:t>
            </a:r>
            <a:endParaRPr lang="en-GB" sz="1400" dirty="0"/>
          </a:p>
          <a:p>
            <a:r>
              <a:rPr lang="en-US" dirty="0"/>
              <a:t> </a:t>
            </a:r>
            <a:endParaRPr lang="en-GB" sz="1400" dirty="0"/>
          </a:p>
          <a:p>
            <a:pPr lvl="6"/>
            <a:endParaRPr lang="en-IN" sz="3200" dirty="0"/>
          </a:p>
        </p:txBody>
      </p:sp>
    </p:spTree>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3" name="Rectangle 2"/>
          <p:cNvSpPr/>
          <p:nvPr/>
        </p:nvSpPr>
        <p:spPr>
          <a:xfrm>
            <a:off x="723702" y="1700808"/>
            <a:ext cx="7200800" cy="3693319"/>
          </a:xfrm>
          <a:prstGeom prst="rect">
            <a:avLst/>
          </a:prstGeom>
        </p:spPr>
        <p:txBody>
          <a:bodyPr wrap="square">
            <a:spAutoFit/>
          </a:bodyPr>
          <a:lstStyle/>
          <a:p>
            <a:r>
              <a:rPr lang="en-US" dirty="0"/>
              <a:t>Our project is online code editor. Basically, our vision is to resolve the problem of setting up an environment of programming languages on systems for developers. Many people use online code editors on a daily basis when they don’t have the resources to install the compilers on their personal computers, so this is a very helpful website in daily use. As the owner of the website, our job is to keep the user on the website as long as possible, so we use the idea of exit-intent-plugin.</a:t>
            </a:r>
            <a:endParaRPr lang="en-GB" dirty="0"/>
          </a:p>
          <a:p>
            <a:r>
              <a:rPr lang="en-US" dirty="0"/>
              <a:t>It is basically a popup that appears on the webpage whenever the user tries to leave the website and the popup tries to keep them on the webpage longer through motivational language and other exciting challenges.</a:t>
            </a:r>
            <a:endParaRPr lang="en-GB" dirty="0"/>
          </a:p>
          <a:p>
            <a:r>
              <a:rPr lang="en-US" dirty="0"/>
              <a:t> </a:t>
            </a:r>
            <a:endParaRPr lang="en-GB" dirty="0"/>
          </a:p>
          <a:p>
            <a:r>
              <a:rPr lang="en-US" dirty="0"/>
              <a:t>Here are some screenshots of the webpage while working:</a:t>
            </a:r>
            <a:endParaRPr lang="en-GB" dirty="0"/>
          </a:p>
        </p:txBody>
      </p:sp>
    </p:spTree>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005036"/>
            <a:ext cx="8856984" cy="5520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4803667"/>
      </p:ext>
    </p:extLst>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980728"/>
            <a:ext cx="8856984" cy="5544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5349685"/>
      </p:ext>
    </p:extLst>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836</TotalTime>
  <Words>760</Words>
  <Application>Microsoft Office PowerPoint</Application>
  <PresentationFormat>On-screen Show (4:3)</PresentationFormat>
  <Paragraphs>79</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Arial Black</vt:lpstr>
      <vt:lpstr>Calibri</vt:lpstr>
      <vt:lpstr>Times New Roman</vt: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Harshit Sharma</cp:lastModifiedBy>
  <cp:revision>53</cp:revision>
  <dcterms:created xsi:type="dcterms:W3CDTF">2022-12-12T14:14:34Z</dcterms:created>
  <dcterms:modified xsi:type="dcterms:W3CDTF">2023-05-02T09:07:01Z</dcterms:modified>
</cp:coreProperties>
</file>