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81" r:id="rId12"/>
    <p:sldId id="258" r:id="rId13"/>
    <p:sldId id="264" r:id="rId14"/>
    <p:sldId id="278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p-tok.dataplatform.cloud.ibm.com/dashboards/79f4c44c-a47e-4e67-a9c3-62a92d8463cc/view/4c1aca2110bb12d048d7cce4079025007532760fb1bb810187807b4959612797a96813c3c82a4a0edc42576af6bf165acc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98937"/>
            <a:ext cx="5640290" cy="16723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Bahnschrift Light" panose="020B0502040204020203" pitchFamily="34" charset="0"/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0" indent="0" algn="r">
              <a:buNone/>
            </a:pPr>
            <a:endParaRPr lang="en-US" sz="32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Harshit Verma 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18 August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languages are most popular </a:t>
            </a:r>
          </a:p>
          <a:p>
            <a:r>
              <a:rPr lang="en-US" dirty="0"/>
              <a:t>JavaScript, Html/CSS are used by majority </a:t>
            </a:r>
          </a:p>
          <a:p>
            <a:r>
              <a:rPr lang="en-US" dirty="0"/>
              <a:t>Python is most popular development language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competition as most people work in web development </a:t>
            </a:r>
          </a:p>
          <a:p>
            <a:r>
              <a:rPr lang="en-US" dirty="0"/>
              <a:t>Starting with Html/CSS, JavaScript is a good idea </a:t>
            </a:r>
          </a:p>
          <a:p>
            <a:r>
              <a:rPr lang="en-US" dirty="0"/>
              <a:t>Learn Python if you are interested in development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484DA6-45C7-4ECD-A3D2-49E752C2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40" y="2278030"/>
            <a:ext cx="6214165" cy="3596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DD570-A078-4FBB-8C1B-5588BE6B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5" y="2278030"/>
            <a:ext cx="563077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popular language currently  </a:t>
            </a:r>
          </a:p>
          <a:p>
            <a:r>
              <a:rPr lang="en-US" dirty="0"/>
              <a:t>MongoDB and Redis are  not most popular </a:t>
            </a:r>
          </a:p>
          <a:p>
            <a:r>
              <a:rPr lang="en-US" dirty="0"/>
              <a:t>Microsoft SQL Sever is one of the most popular database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will be replaced by PostgreSQL next year </a:t>
            </a:r>
          </a:p>
          <a:p>
            <a:r>
              <a:rPr lang="en-US" dirty="0"/>
              <a:t>MongoDB and Redis will be becoming popular in the future </a:t>
            </a:r>
          </a:p>
          <a:p>
            <a:r>
              <a:rPr lang="en-US" dirty="0"/>
              <a:t>Microsoft SQL will slowly lose its popularity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2"/>
              </a:rPr>
              <a:t>IBM Cloud Pak for Data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A3BC93-518B-4766-AA73-6361AC6B97D1}"/>
              </a:ext>
            </a:extLst>
          </p:cNvPr>
          <p:cNvSpPr/>
          <p:nvPr/>
        </p:nvSpPr>
        <p:spPr>
          <a:xfrm>
            <a:off x="4131836" y="1690688"/>
            <a:ext cx="6804869" cy="106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Link for the dashboard created with the help of IBM Cognos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82516-4B44-439B-8A05-15D452C8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5" y="1343202"/>
            <a:ext cx="11010375" cy="2575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1DDFE-4EB0-41D7-98C5-352549C1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6" y="3918558"/>
            <a:ext cx="11010375" cy="24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E617C-4259-4697-9CAA-3EEA59FD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2" y="1331914"/>
            <a:ext cx="11300178" cy="25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D082B-C4E3-44F9-B632-C4DED805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1" y="3928358"/>
            <a:ext cx="11300177" cy="24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971D4-3AF1-449D-BB15-F2791EE1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4112"/>
            <a:ext cx="11074400" cy="2403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285F4-0D23-4862-BC61-EA17B76D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792861"/>
            <a:ext cx="11074400" cy="25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Best languages for college graduates to learn are JavaScript, HTML/CSS, Python, SQL.</a:t>
            </a:r>
          </a:p>
          <a:p>
            <a:r>
              <a:rPr lang="en-US" dirty="0"/>
              <a:t>Best databases for college graduates to learn are PostgreSQL, MongoDB, Redis </a:t>
            </a:r>
          </a:p>
          <a:p>
            <a:r>
              <a:rPr lang="en-US" dirty="0"/>
              <a:t>Best Platform for college graduates to learn are Linux, AWS, Windows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 are widely used for web development </a:t>
            </a:r>
          </a:p>
          <a:p>
            <a:r>
              <a:rPr lang="en-US" dirty="0"/>
              <a:t>Python, SQL are widely used for data analysis </a:t>
            </a:r>
          </a:p>
          <a:p>
            <a:r>
              <a:rPr lang="en-US" dirty="0"/>
              <a:t>Widely used platforms for development are Linux, AWS, 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JavaScript, HTML/CSS is beneficial </a:t>
            </a:r>
          </a:p>
          <a:p>
            <a:r>
              <a:rPr lang="en-US" dirty="0"/>
              <a:t>Learning Python, SQL are important for data scientist </a:t>
            </a:r>
          </a:p>
          <a:p>
            <a:r>
              <a:rPr lang="en-US" dirty="0"/>
              <a:t>Having basic knowledge of Linux, AWS, Windows is important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change rapidly with time.</a:t>
            </a:r>
          </a:p>
          <a:p>
            <a:r>
              <a:rPr lang="en-US" dirty="0"/>
              <a:t>Keep learning about new technologies is important for growing in the field of technology </a:t>
            </a:r>
          </a:p>
          <a:p>
            <a:r>
              <a:rPr lang="en-US" dirty="0"/>
              <a:t>Python, HTML/CSS are by far the most important languages to learn</a:t>
            </a:r>
          </a:p>
          <a:p>
            <a:r>
              <a:rPr lang="en-US" dirty="0"/>
              <a:t>Learning language which is not very popular can land you a good job.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CFBB0-1662-436A-AC2A-A5008DE4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39" y="1910607"/>
            <a:ext cx="3194582" cy="24677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8CF83-7DE5-48AD-9DCC-904BF9C8B41A}"/>
              </a:ext>
            </a:extLst>
          </p:cNvPr>
          <p:cNvSpPr/>
          <p:nvPr/>
        </p:nvSpPr>
        <p:spPr>
          <a:xfrm>
            <a:off x="4981074" y="1690688"/>
            <a:ext cx="2033337" cy="21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Plot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BA606-514E-47AE-A160-C04568969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8" y="1825625"/>
            <a:ext cx="4054191" cy="24919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242CD-49ED-4DF2-9FC0-C37D80EBAE54}"/>
              </a:ext>
            </a:extLst>
          </p:cNvPr>
          <p:cNvSpPr/>
          <p:nvPr/>
        </p:nvSpPr>
        <p:spPr>
          <a:xfrm>
            <a:off x="8073189" y="1690688"/>
            <a:ext cx="2911643" cy="21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 Plot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B0FB3-540B-4291-A475-B9FE03FC0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692" y="4439149"/>
            <a:ext cx="3505504" cy="22633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8E74B5-79A1-4AFB-8F15-27EA7C28A25B}"/>
              </a:ext>
            </a:extLst>
          </p:cNvPr>
          <p:cNvSpPr/>
          <p:nvPr/>
        </p:nvSpPr>
        <p:spPr>
          <a:xfrm>
            <a:off x="4981074" y="4439149"/>
            <a:ext cx="2033337" cy="21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 Chart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9550FC-F3D7-4A94-BFA1-564FD5AC6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116" y="4551526"/>
            <a:ext cx="3465788" cy="21509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3AE10E-6B40-4F6E-852C-FBEB4E3C93BD}"/>
              </a:ext>
            </a:extLst>
          </p:cNvPr>
          <p:cNvSpPr/>
          <p:nvPr/>
        </p:nvSpPr>
        <p:spPr>
          <a:xfrm>
            <a:off x="8381392" y="4414741"/>
            <a:ext cx="2406316" cy="21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 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68ED-FB2A-4540-AB32-C8D8DE21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21" y="1469249"/>
            <a:ext cx="1039525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898DD-79F1-424D-8353-50A4376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2" y="1564104"/>
            <a:ext cx="10705843" cy="46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Collecting Data using APIs and Web Scrapping </a:t>
            </a:r>
          </a:p>
          <a:p>
            <a:r>
              <a:rPr lang="en-US" sz="2200" dirty="0"/>
              <a:t>Using a publicly available dataset from </a:t>
            </a:r>
            <a:r>
              <a:rPr lang="en-US" sz="2200" dirty="0" err="1"/>
              <a:t>stackoverflow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For exploring pandas library 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Exploratory Data Analysis</a:t>
            </a:r>
            <a:endParaRPr lang="en-US" sz="2200" dirty="0"/>
          </a:p>
          <a:p>
            <a:r>
              <a:rPr lang="en-US" sz="2200" dirty="0"/>
              <a:t>Data Visualization using matplotlib and seaborn</a:t>
            </a:r>
          </a:p>
          <a:p>
            <a:r>
              <a:rPr lang="en-US" sz="2200" dirty="0"/>
              <a:t>Building A Dashboard using IBM Cognos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Collecting Job data and popular language data  </a:t>
            </a:r>
          </a:p>
          <a:p>
            <a:r>
              <a:rPr lang="en-US" sz="2200" dirty="0" err="1"/>
              <a:t>Analysing</a:t>
            </a:r>
            <a:r>
              <a:rPr lang="en-US" sz="2200" dirty="0"/>
              <a:t> and normalizing the data</a:t>
            </a:r>
          </a:p>
          <a:p>
            <a:r>
              <a:rPr lang="en-US" sz="2200" dirty="0"/>
              <a:t>Visualizing data for future trends  </a:t>
            </a:r>
          </a:p>
          <a:p>
            <a:r>
              <a:rPr lang="en-US" sz="2200" dirty="0"/>
              <a:t>Conclusion </a:t>
            </a:r>
          </a:p>
          <a:p>
            <a:pPr lvl="1"/>
            <a:r>
              <a:rPr lang="en-US" sz="1800" dirty="0"/>
              <a:t>What are highest paid job profiles </a:t>
            </a:r>
          </a:p>
          <a:p>
            <a:pPr lvl="1"/>
            <a:r>
              <a:rPr lang="en-US" sz="1800" dirty="0"/>
              <a:t>What language, database, platform will be popular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Using Web Scraping and publicly available dataset from different sources   </a:t>
            </a:r>
          </a:p>
          <a:p>
            <a:r>
              <a:rPr lang="en-US" sz="2200" dirty="0"/>
              <a:t>Using pandas and </a:t>
            </a:r>
            <a:r>
              <a:rPr lang="en-US" sz="2200" dirty="0" err="1"/>
              <a:t>numpy</a:t>
            </a:r>
            <a:r>
              <a:rPr lang="en-US" sz="2200" dirty="0"/>
              <a:t> libraries for data analysis </a:t>
            </a:r>
          </a:p>
          <a:p>
            <a:r>
              <a:rPr lang="en-US" sz="2200" dirty="0"/>
              <a:t>Using matplotlib and seaborn for data visualization </a:t>
            </a:r>
          </a:p>
          <a:p>
            <a:r>
              <a:rPr lang="en-US" sz="2200" dirty="0"/>
              <a:t>Using IBM Cognos for dashboard generation </a:t>
            </a:r>
          </a:p>
          <a:p>
            <a:pPr lvl="1"/>
            <a:r>
              <a:rPr lang="en-US" sz="1800" dirty="0"/>
              <a:t>Dashboard 3 for insights about jobs </a:t>
            </a:r>
          </a:p>
          <a:p>
            <a:pPr lvl="1"/>
            <a:r>
              <a:rPr lang="en-US" sz="1800" dirty="0"/>
              <a:t>Dashboard 1 and 2 for insights on popular technologies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3913C-6865-4FD0-B5AF-5F16F02C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53" y="2239800"/>
            <a:ext cx="6896847" cy="3501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B0E18-FBC3-409E-A16D-50E85062F2A8}"/>
              </a:ext>
            </a:extLst>
          </p:cNvPr>
          <p:cNvSpPr/>
          <p:nvPr/>
        </p:nvSpPr>
        <p:spPr>
          <a:xfrm>
            <a:off x="2017294" y="1511178"/>
            <a:ext cx="7748337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Using API for extracting data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717D0-5C69-455C-AB73-F808FCCB0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70"/>
          <a:stretch/>
        </p:blipFill>
        <p:spPr>
          <a:xfrm>
            <a:off x="651846" y="2574758"/>
            <a:ext cx="5630052" cy="2550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8EA3B-3233-427E-8AB7-A05C54162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55"/>
          <a:stretch/>
        </p:blipFill>
        <p:spPr>
          <a:xfrm>
            <a:off x="6281898" y="2768057"/>
            <a:ext cx="5025713" cy="2357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FD083E-6A5F-43DB-93F9-A5650BD13ECB}"/>
              </a:ext>
            </a:extLst>
          </p:cNvPr>
          <p:cNvSpPr/>
          <p:nvPr/>
        </p:nvSpPr>
        <p:spPr>
          <a:xfrm>
            <a:off x="1191126" y="1552074"/>
            <a:ext cx="9240253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Wrangling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12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93073-64A2-4F6B-BBD6-82D4787D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4" y="2236780"/>
            <a:ext cx="4940502" cy="1493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C052A-6B70-43E0-B059-A0196B36F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845"/>
          <a:stretch/>
        </p:blipFill>
        <p:spPr>
          <a:xfrm>
            <a:off x="1043114" y="3729789"/>
            <a:ext cx="5226242" cy="1989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602DB-E4B1-4BFA-893D-B7AD17A83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60" r="19498" b="1"/>
          <a:stretch/>
        </p:blipFill>
        <p:spPr>
          <a:xfrm>
            <a:off x="6208386" y="2011570"/>
            <a:ext cx="5631759" cy="1989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F1FF5-2D06-4E41-A8AE-9777455F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126" y="3220456"/>
            <a:ext cx="4454602" cy="29565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68B23A-904C-4DE2-B517-1F23BBC32F55}"/>
              </a:ext>
            </a:extLst>
          </p:cNvPr>
          <p:cNvSpPr/>
          <p:nvPr/>
        </p:nvSpPr>
        <p:spPr>
          <a:xfrm>
            <a:off x="1155032" y="1479884"/>
            <a:ext cx="9468852" cy="53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6894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111FB-56FA-45A8-AF35-311F4FB62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05"/>
          <a:stretch/>
        </p:blipFill>
        <p:spPr>
          <a:xfrm>
            <a:off x="706904" y="2506661"/>
            <a:ext cx="5279549" cy="3196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335D9-1B52-44F2-B82D-16CDF8918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1"/>
          <a:stretch/>
        </p:blipFill>
        <p:spPr>
          <a:xfrm>
            <a:off x="6096000" y="2462500"/>
            <a:ext cx="5807035" cy="32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648</Words>
  <Application>Microsoft Office PowerPoint</Application>
  <PresentationFormat>Widescreen</PresentationFormat>
  <Paragraphs>127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Light</vt:lpstr>
      <vt:lpstr>Bahnschrift SemiLight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Harshit</cp:lastModifiedBy>
  <cp:revision>39</cp:revision>
  <dcterms:created xsi:type="dcterms:W3CDTF">2020-10-28T18:29:43Z</dcterms:created>
  <dcterms:modified xsi:type="dcterms:W3CDTF">2021-09-09T11:16:18Z</dcterms:modified>
</cp:coreProperties>
</file>