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6" r:id="rId3"/>
    <p:sldId id="260" r:id="rId4"/>
    <p:sldId id="262" r:id="rId5"/>
    <p:sldId id="263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826482"/>
    <a:srgbClr val="614761"/>
    <a:srgbClr val="433143"/>
    <a:srgbClr val="660066"/>
    <a:srgbClr val="913504"/>
    <a:srgbClr val="9933FF"/>
    <a:srgbClr val="FFFFFF"/>
    <a:srgbClr val="FF696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26D8-3CF5-94EC-46CA-20323D978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07EAF-B760-B974-4180-B704F376D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6079-24A0-7F15-9557-50F9874A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16A-923E-4906-B0D5-20BB7F4CCC88}" type="datetimeFigureOut">
              <a:rPr lang="en-US" smtClean="0"/>
              <a:t>21-12-2022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E4AFA-FA04-DAD2-A0CD-5E207810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4E0F-A504-8EB2-673B-440E39B2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B921-2509-4EC2-AB9D-977ED8E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6C5B-5CA2-D193-1EBC-A59748E2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973B0-2611-BFEC-24BA-F936930C2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701FC-06ED-E863-1BE4-1DB27FA3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16A-923E-4906-B0D5-20BB7F4CCC88}" type="datetimeFigureOut">
              <a:rPr lang="en-US" smtClean="0"/>
              <a:t>21-12-2022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BF4A-10DE-3C97-26D4-77ED1D0A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46FC1-CD7C-6E25-9ADC-4FC455CC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B921-2509-4EC2-AB9D-977ED8E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33DAB-A428-8BDA-26A3-2672A5D87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90E68-C2BD-F93C-B786-25B552E5B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60FA6-16D4-B196-487E-52BDAE29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16A-923E-4906-B0D5-20BB7F4CCC88}" type="datetimeFigureOut">
              <a:rPr lang="en-US" smtClean="0"/>
              <a:t>21-12-2022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50ACD-03E2-D406-1BF0-94F8536A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9E0D-3C67-E768-1095-67FB3B8A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B921-2509-4EC2-AB9D-977ED8E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83D5-EED0-62E2-CCA7-F63DC1D2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F817-788D-35B8-A61A-1AC83042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63ABD-75B5-A154-FA8D-938F4CAE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16A-923E-4906-B0D5-20BB7F4CCC88}" type="datetimeFigureOut">
              <a:rPr lang="en-US" smtClean="0"/>
              <a:t>21-12-2022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5FB6A-742A-5309-C7F5-1266565A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3012-3CF7-D533-41C0-03CD3E8B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B921-2509-4EC2-AB9D-977ED8E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2386-74BD-85C8-58F7-4ACB1585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A6FCC-0009-9A35-C9F8-C017A3AE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8B7F0-416A-59C6-8CBD-3CB5D2B9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16A-923E-4906-B0D5-20BB7F4CCC88}" type="datetimeFigureOut">
              <a:rPr lang="en-US" smtClean="0"/>
              <a:t>21-12-2022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1B4DC-9C13-CB18-B9D5-72DBE91D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4351-EEF0-7166-9ECD-2943779C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B921-2509-4EC2-AB9D-977ED8E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FEFC-45D2-9B42-8BE0-B9D95B0E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2C856-B90C-9D93-E51C-FDE8BF47F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EE8C-4293-B069-77E4-DBA248662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9DD6A-5573-EB69-5497-97C18779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16A-923E-4906-B0D5-20BB7F4CCC88}" type="datetimeFigureOut">
              <a:rPr lang="en-US" smtClean="0"/>
              <a:t>21-12-2022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AEDA1-E162-9F4E-135A-747C80B2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7A036-58F3-C1DA-B47D-3C1239B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B921-2509-4EC2-AB9D-977ED8E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DC3C-48A4-5ADD-F80E-F6016C0F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583EA-3232-20F9-C9E7-DEAFADD7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5EC88-272D-1A9C-34A6-6A38CC562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CC4A8-CEA0-572E-BF5C-1AA11197D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661D6-9512-BAB1-F6D8-420AE3851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9815D-9DEC-0DFD-CC92-4901498A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16A-923E-4906-B0D5-20BB7F4CCC88}" type="datetimeFigureOut">
              <a:rPr lang="en-US" smtClean="0"/>
              <a:t>21-12-2022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7051D-917E-E2FF-53B2-C8027B0A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1D745-20E9-3952-C67B-1FBD19DC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B921-2509-4EC2-AB9D-977ED8E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536C-0C45-B9BD-4ECB-FDBA5D92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A732D-3231-F7ED-A1B1-3E8AC720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16A-923E-4906-B0D5-20BB7F4CCC88}" type="datetimeFigureOut">
              <a:rPr lang="en-US" smtClean="0"/>
              <a:t>21-12-2022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01A91-787A-1C24-8E82-25A977B1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8A22B-B7A5-D377-7E1B-1ABB3A14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B921-2509-4EC2-AB9D-977ED8E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179DB-3302-9E1E-BFF5-C8D25781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16A-923E-4906-B0D5-20BB7F4CCC88}" type="datetimeFigureOut">
              <a:rPr lang="en-US" smtClean="0"/>
              <a:t>21-12-2022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9D7D9-625E-5CDC-E01C-AA90848F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9ECE7-B87E-A3F9-96BB-66C0C569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B921-2509-4EC2-AB9D-977ED8E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DED9-36B7-705C-6903-F9B1ED54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1904-4D3C-4C1A-0FD1-A66A243E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2A4EE-D6ED-B469-2A88-5FFF0E5C2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A49CC-C478-4A2B-C01A-9D15ABB3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16A-923E-4906-B0D5-20BB7F4CCC88}" type="datetimeFigureOut">
              <a:rPr lang="en-US" smtClean="0"/>
              <a:t>21-12-2022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914D5-722D-363C-9B21-1369D77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38BFD-D697-E094-8A10-B7145C3B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B921-2509-4EC2-AB9D-977ED8E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8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9DBE-AED2-1AA9-BB86-CACE556A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DFA93-1594-92D6-EF1B-AF6502FC8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E6492-CD7E-F7D7-6860-DBEC7CEBC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FAA90-6ED3-5228-F355-E0E6704A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16A-923E-4906-B0D5-20BB7F4CCC88}" type="datetimeFigureOut">
              <a:rPr lang="en-US" smtClean="0"/>
              <a:t>21-12-2022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1B4B3-A174-995C-D9DA-8385F5CE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304E9-34E6-8971-788F-DC9B8BD7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B921-2509-4EC2-AB9D-977ED8E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1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9C1C4-F2A1-D1AF-9BD6-F5BC7757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C1AFC-7042-7D26-CACC-310166CDB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3EA-36D2-661B-60C0-90591A7E9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16A-923E-4906-B0D5-20BB7F4CCC88}" type="datetimeFigureOut">
              <a:rPr lang="en-US" smtClean="0"/>
              <a:t>21-12-2022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6922-4218-59B3-7916-D9F0C7F18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8CCF-9CEC-246B-5A35-E40266D52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B921-2509-4EC2-AB9D-977ED8E2E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E9C4-577D-4EA5-0C2A-2D397E182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Tank Stars Assets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0FF83-6F96-DDC7-EEB3-14F0D59E9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For Lib GDX</a:t>
            </a:r>
          </a:p>
        </p:txBody>
      </p:sp>
    </p:spTree>
    <p:extLst>
      <p:ext uri="{BB962C8B-B14F-4D97-AF65-F5344CB8AC3E}">
        <p14:creationId xmlns:p14="http://schemas.microsoft.com/office/powerpoint/2010/main" val="342275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BCE5D7-2342-EAB4-0CE6-F8685BB3F3B4}"/>
              </a:ext>
            </a:extLst>
          </p:cNvPr>
          <p:cNvSpPr/>
          <p:nvPr/>
        </p:nvSpPr>
        <p:spPr>
          <a:xfrm>
            <a:off x="93892" y="148321"/>
            <a:ext cx="3033824" cy="905498"/>
          </a:xfrm>
          <a:prstGeom prst="roundRect">
            <a:avLst>
              <a:gd name="adj" fmla="val 33104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FF00"/>
              </a:gs>
              <a:gs pos="50000">
                <a:schemeClr val="accent4">
                  <a:lumMod val="100000"/>
                </a:schemeClr>
              </a:gs>
            </a:gsLst>
            <a:lin ang="13200000" scaled="0"/>
            <a:tileRect/>
          </a:gradFill>
          <a:ln w="762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2800" b="1" dirty="0">
                <a:ln w="9525">
                  <a:noFill/>
                  <a:prstDash val="solid"/>
                </a:ln>
                <a:solidFill>
                  <a:srgbClr val="913504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RESUME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3001D0-E956-0231-A6E5-4292626B68A5}"/>
              </a:ext>
            </a:extLst>
          </p:cNvPr>
          <p:cNvSpPr/>
          <p:nvPr/>
        </p:nvSpPr>
        <p:spPr>
          <a:xfrm>
            <a:off x="93892" y="1435584"/>
            <a:ext cx="3033824" cy="905498"/>
          </a:xfrm>
          <a:prstGeom prst="roundRect">
            <a:avLst>
              <a:gd name="adj" fmla="val 33104"/>
            </a:avLst>
          </a:prstGeom>
          <a:gradFill flip="none" rotWithShape="1">
            <a:gsLst>
              <a:gs pos="25000">
                <a:srgbClr val="FFFF00"/>
              </a:gs>
              <a:gs pos="75000">
                <a:srgbClr val="FFFF00"/>
              </a:gs>
              <a:gs pos="50000">
                <a:schemeClr val="accent4">
                  <a:lumMod val="100000"/>
                </a:schemeClr>
              </a:gs>
            </a:gsLst>
            <a:lin ang="13200000" scaled="0"/>
            <a:tileRect/>
          </a:gradFill>
          <a:ln w="762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2800" b="1" dirty="0">
                <a:ln w="9525">
                  <a:noFill/>
                  <a:prstDash val="solid"/>
                </a:ln>
                <a:solidFill>
                  <a:srgbClr val="913504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Vibration: 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5822A7-7620-AA33-10A1-38DC3BC95281}"/>
              </a:ext>
            </a:extLst>
          </p:cNvPr>
          <p:cNvSpPr/>
          <p:nvPr/>
        </p:nvSpPr>
        <p:spPr>
          <a:xfrm>
            <a:off x="93892" y="2722847"/>
            <a:ext cx="3033824" cy="905498"/>
          </a:xfrm>
          <a:prstGeom prst="roundRect">
            <a:avLst>
              <a:gd name="adj" fmla="val 33104"/>
            </a:avLst>
          </a:prstGeom>
          <a:gradFill flip="none" rotWithShape="1">
            <a:gsLst>
              <a:gs pos="25000">
                <a:srgbClr val="FFFF00"/>
              </a:gs>
              <a:gs pos="75000">
                <a:srgbClr val="FFFF00"/>
              </a:gs>
              <a:gs pos="50000">
                <a:schemeClr val="accent4">
                  <a:lumMod val="100000"/>
                </a:schemeClr>
              </a:gs>
            </a:gsLst>
            <a:lin ang="13200000" scaled="0"/>
            <a:tileRect/>
          </a:gradFill>
          <a:ln w="762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2800" b="1" dirty="0">
                <a:ln w="9525">
                  <a:noFill/>
                  <a:prstDash val="solid"/>
                </a:ln>
                <a:solidFill>
                  <a:srgbClr val="913504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Sound: 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56E873-5D18-6725-5EE1-452B3379CAE3}"/>
              </a:ext>
            </a:extLst>
          </p:cNvPr>
          <p:cNvSpPr/>
          <p:nvPr/>
        </p:nvSpPr>
        <p:spPr>
          <a:xfrm>
            <a:off x="93892" y="4010110"/>
            <a:ext cx="3033824" cy="905498"/>
          </a:xfrm>
          <a:prstGeom prst="roundRect">
            <a:avLst>
              <a:gd name="adj" fmla="val 33104"/>
            </a:avLst>
          </a:prstGeom>
          <a:gradFill flip="none" rotWithShape="1">
            <a:gsLst>
              <a:gs pos="25000">
                <a:srgbClr val="FFFF00"/>
              </a:gs>
              <a:gs pos="75000">
                <a:srgbClr val="FFFF00"/>
              </a:gs>
              <a:gs pos="50000">
                <a:schemeClr val="accent4">
                  <a:lumMod val="100000"/>
                </a:schemeClr>
              </a:gs>
            </a:gsLst>
            <a:lin ang="13200000" scaled="0"/>
            <a:tileRect/>
          </a:gradFill>
          <a:ln w="762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2800" b="1" dirty="0">
                <a:ln w="9525">
                  <a:noFill/>
                  <a:prstDash val="solid"/>
                </a:ln>
                <a:solidFill>
                  <a:srgbClr val="913504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Music: 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3DACA8-23CE-EA0F-E318-6B07E484375F}"/>
              </a:ext>
            </a:extLst>
          </p:cNvPr>
          <p:cNvSpPr/>
          <p:nvPr/>
        </p:nvSpPr>
        <p:spPr>
          <a:xfrm>
            <a:off x="6425806" y="1402910"/>
            <a:ext cx="3033824" cy="905498"/>
          </a:xfrm>
          <a:prstGeom prst="roundRect">
            <a:avLst>
              <a:gd name="adj" fmla="val 33104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FF00"/>
              </a:gs>
              <a:gs pos="50000">
                <a:schemeClr val="accent4">
                  <a:lumMod val="100000"/>
                </a:schemeClr>
              </a:gs>
            </a:gsLst>
            <a:lin ang="13200000" scaled="0"/>
            <a:tileRect/>
          </a:gradFill>
          <a:ln w="762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2800" b="1" dirty="0">
                <a:ln w="9525">
                  <a:noFill/>
                  <a:prstDash val="solid"/>
                </a:ln>
                <a:solidFill>
                  <a:srgbClr val="913504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MAIN MENU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1E31C8-ACF7-DD50-1192-EB0BF5BACEC1}"/>
              </a:ext>
            </a:extLst>
          </p:cNvPr>
          <p:cNvSpPr/>
          <p:nvPr/>
        </p:nvSpPr>
        <p:spPr>
          <a:xfrm>
            <a:off x="3259849" y="1435584"/>
            <a:ext cx="3033824" cy="905498"/>
          </a:xfrm>
          <a:prstGeom prst="roundRect">
            <a:avLst>
              <a:gd name="adj" fmla="val 33104"/>
            </a:avLst>
          </a:prstGeom>
          <a:gradFill flip="none" rotWithShape="1">
            <a:gsLst>
              <a:gs pos="25000">
                <a:srgbClr val="C00000"/>
              </a:gs>
              <a:gs pos="75000">
                <a:srgbClr val="C00000"/>
              </a:gs>
              <a:gs pos="50000">
                <a:srgbClr val="FF0000"/>
              </a:gs>
            </a:gsLst>
            <a:lin ang="13200000" scaled="0"/>
            <a:tileRect/>
          </a:gradFill>
          <a:ln w="762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2800" b="1" dirty="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Vibration: OFF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40DD8A-A1A5-1265-B48B-F2FE7F344886}"/>
              </a:ext>
            </a:extLst>
          </p:cNvPr>
          <p:cNvSpPr/>
          <p:nvPr/>
        </p:nvSpPr>
        <p:spPr>
          <a:xfrm>
            <a:off x="3259849" y="2722847"/>
            <a:ext cx="3033824" cy="905498"/>
          </a:xfrm>
          <a:prstGeom prst="roundRect">
            <a:avLst>
              <a:gd name="adj" fmla="val 33104"/>
            </a:avLst>
          </a:prstGeom>
          <a:gradFill flip="none" rotWithShape="1">
            <a:gsLst>
              <a:gs pos="25000">
                <a:srgbClr val="C00000"/>
              </a:gs>
              <a:gs pos="75000">
                <a:srgbClr val="C00000"/>
              </a:gs>
              <a:gs pos="50000">
                <a:srgbClr val="FF0000"/>
              </a:gs>
            </a:gsLst>
            <a:lin ang="13200000" scaled="0"/>
            <a:tileRect/>
          </a:gradFill>
          <a:ln w="762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2800" b="1" dirty="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Sound: OFF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663826-BD91-8D52-BAF8-9D05729E5D38}"/>
              </a:ext>
            </a:extLst>
          </p:cNvPr>
          <p:cNvSpPr/>
          <p:nvPr/>
        </p:nvSpPr>
        <p:spPr>
          <a:xfrm>
            <a:off x="3259849" y="4010110"/>
            <a:ext cx="3033824" cy="905498"/>
          </a:xfrm>
          <a:prstGeom prst="roundRect">
            <a:avLst>
              <a:gd name="adj" fmla="val 33104"/>
            </a:avLst>
          </a:prstGeom>
          <a:gradFill flip="none" rotWithShape="1">
            <a:gsLst>
              <a:gs pos="25000">
                <a:srgbClr val="C00000"/>
              </a:gs>
              <a:gs pos="75000">
                <a:srgbClr val="C00000"/>
              </a:gs>
              <a:gs pos="50000">
                <a:srgbClr val="FF0000"/>
              </a:gs>
            </a:gsLst>
            <a:lin ang="13200000" scaled="0"/>
            <a:tileRect/>
          </a:gradFill>
          <a:ln w="762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2800" b="1" dirty="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Music: OFF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38C38D-6C35-7FA0-E00A-58616EA2D847}"/>
              </a:ext>
            </a:extLst>
          </p:cNvPr>
          <p:cNvSpPr/>
          <p:nvPr/>
        </p:nvSpPr>
        <p:spPr>
          <a:xfrm>
            <a:off x="6425807" y="5330047"/>
            <a:ext cx="3033824" cy="905498"/>
          </a:xfrm>
          <a:prstGeom prst="roundRect">
            <a:avLst>
              <a:gd name="adj" fmla="val 33104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FF00"/>
              </a:gs>
              <a:gs pos="50000">
                <a:schemeClr val="accent4">
                  <a:lumMod val="100000"/>
                </a:schemeClr>
              </a:gs>
            </a:gsLst>
            <a:lin ang="13200000" scaled="0"/>
            <a:tileRect/>
          </a:gradFill>
          <a:ln w="762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2800" b="1" dirty="0">
                <a:ln w="9525">
                  <a:noFill/>
                  <a:prstDash val="solid"/>
                </a:ln>
                <a:solidFill>
                  <a:srgbClr val="913504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CANCEL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AD0D09-5E75-B278-19CF-2797879CAF54}"/>
              </a:ext>
            </a:extLst>
          </p:cNvPr>
          <p:cNvSpPr/>
          <p:nvPr/>
        </p:nvSpPr>
        <p:spPr>
          <a:xfrm>
            <a:off x="6501248" y="4010110"/>
            <a:ext cx="2425742" cy="905498"/>
          </a:xfrm>
          <a:prstGeom prst="roundRect">
            <a:avLst>
              <a:gd name="adj" fmla="val 14404"/>
            </a:avLst>
          </a:prstGeom>
          <a:gradFill flip="none" rotWithShape="1">
            <a:gsLst>
              <a:gs pos="25000">
                <a:srgbClr val="C00000"/>
              </a:gs>
              <a:gs pos="75000">
                <a:srgbClr val="C00000"/>
              </a:gs>
              <a:gs pos="50000">
                <a:srgbClr val="FF0000"/>
              </a:gs>
            </a:gsLst>
            <a:lin ang="13200000" scaled="0"/>
            <a:tileRect/>
          </a:gradFill>
          <a:ln w="762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2800" b="1" dirty="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EXIT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81A094-F25C-0667-31BF-619D036C5BD7}"/>
              </a:ext>
            </a:extLst>
          </p:cNvPr>
          <p:cNvSpPr/>
          <p:nvPr/>
        </p:nvSpPr>
        <p:spPr>
          <a:xfrm>
            <a:off x="6425807" y="2722847"/>
            <a:ext cx="3033824" cy="905498"/>
          </a:xfrm>
          <a:prstGeom prst="roundRect">
            <a:avLst>
              <a:gd name="adj" fmla="val 33104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FF00"/>
              </a:gs>
              <a:gs pos="50000">
                <a:schemeClr val="accent4">
                  <a:lumMod val="100000"/>
                </a:schemeClr>
              </a:gs>
            </a:gsLst>
            <a:lin ang="13200000" scaled="0"/>
            <a:tileRect/>
          </a:gradFill>
          <a:ln w="762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2800" b="1" dirty="0">
                <a:ln w="9525">
                  <a:noFill/>
                  <a:prstDash val="solid"/>
                </a:ln>
                <a:solidFill>
                  <a:srgbClr val="913504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OK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ADF7DF-1BC0-F313-DA4C-A15256A8544D}"/>
              </a:ext>
            </a:extLst>
          </p:cNvPr>
          <p:cNvSpPr/>
          <p:nvPr/>
        </p:nvSpPr>
        <p:spPr>
          <a:xfrm>
            <a:off x="93892" y="5330047"/>
            <a:ext cx="3033824" cy="905498"/>
          </a:xfrm>
          <a:prstGeom prst="roundRect">
            <a:avLst>
              <a:gd name="adj" fmla="val 33104"/>
            </a:avLst>
          </a:prstGeom>
          <a:gradFill flip="none" rotWithShape="1">
            <a:gsLst>
              <a:gs pos="25000">
                <a:srgbClr val="FFFF00"/>
              </a:gs>
              <a:gs pos="75000">
                <a:srgbClr val="FFFF00"/>
              </a:gs>
              <a:gs pos="50000">
                <a:schemeClr val="accent4">
                  <a:lumMod val="100000"/>
                </a:schemeClr>
              </a:gs>
            </a:gsLst>
            <a:lin ang="13200000" scaled="0"/>
            <a:tileRect/>
          </a:gradFill>
          <a:ln w="762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2800" b="1" dirty="0">
                <a:ln w="9525">
                  <a:noFill/>
                  <a:prstDash val="solid"/>
                </a:ln>
                <a:solidFill>
                  <a:srgbClr val="913504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Notification: 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D34590-6AC8-EEB0-0CB0-E95DCBBFF096}"/>
              </a:ext>
            </a:extLst>
          </p:cNvPr>
          <p:cNvSpPr/>
          <p:nvPr/>
        </p:nvSpPr>
        <p:spPr>
          <a:xfrm>
            <a:off x="3259849" y="5330047"/>
            <a:ext cx="3033824" cy="905498"/>
          </a:xfrm>
          <a:prstGeom prst="roundRect">
            <a:avLst>
              <a:gd name="adj" fmla="val 33104"/>
            </a:avLst>
          </a:prstGeom>
          <a:gradFill flip="none" rotWithShape="1">
            <a:gsLst>
              <a:gs pos="25000">
                <a:srgbClr val="C00000"/>
              </a:gs>
              <a:gs pos="75000">
                <a:srgbClr val="C00000"/>
              </a:gs>
              <a:gs pos="50000">
                <a:srgbClr val="FF0000"/>
              </a:gs>
            </a:gsLst>
            <a:lin ang="13200000" scaled="0"/>
            <a:tileRect/>
          </a:gradFill>
          <a:ln w="762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2800" b="1" dirty="0">
                <a:ln w="9525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Notification: OFF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285C81E-39E9-E9D4-EDB0-E06D4CEC3D2E}"/>
              </a:ext>
            </a:extLst>
          </p:cNvPr>
          <p:cNvSpPr/>
          <p:nvPr/>
        </p:nvSpPr>
        <p:spPr>
          <a:xfrm>
            <a:off x="3259849" y="148321"/>
            <a:ext cx="3033824" cy="905498"/>
          </a:xfrm>
          <a:prstGeom prst="roundRect">
            <a:avLst>
              <a:gd name="adj" fmla="val 33104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FF00"/>
              </a:gs>
              <a:gs pos="50000">
                <a:schemeClr val="accent4">
                  <a:lumMod val="100000"/>
                </a:schemeClr>
              </a:gs>
            </a:gsLst>
            <a:lin ang="13200000" scaled="0"/>
            <a:tileRect/>
          </a:gradFill>
          <a:ln w="762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2800" b="1" dirty="0">
                <a:ln w="9525">
                  <a:noFill/>
                  <a:prstDash val="solid"/>
                </a:ln>
                <a:solidFill>
                  <a:srgbClr val="913504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CLOSE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1247FE-1ACE-B2C9-C57A-FCC598524E26}"/>
              </a:ext>
            </a:extLst>
          </p:cNvPr>
          <p:cNvSpPr/>
          <p:nvPr/>
        </p:nvSpPr>
        <p:spPr>
          <a:xfrm>
            <a:off x="6425806" y="148321"/>
            <a:ext cx="3033824" cy="905498"/>
          </a:xfrm>
          <a:prstGeom prst="roundRect">
            <a:avLst>
              <a:gd name="adj" fmla="val 33104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FF00"/>
              </a:gs>
              <a:gs pos="50000">
                <a:schemeClr val="accent4">
                  <a:lumMod val="100000"/>
                </a:schemeClr>
              </a:gs>
            </a:gsLst>
            <a:lin ang="13200000" scaled="0"/>
            <a:tileRect/>
          </a:gradFill>
          <a:ln w="762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2800" b="1" dirty="0">
                <a:ln w="9525">
                  <a:noFill/>
                  <a:prstDash val="solid"/>
                </a:ln>
                <a:solidFill>
                  <a:srgbClr val="913504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START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BDD2ED-6960-9D1C-5D03-9BEE210663F1}"/>
              </a:ext>
            </a:extLst>
          </p:cNvPr>
          <p:cNvSpPr/>
          <p:nvPr/>
        </p:nvSpPr>
        <p:spPr>
          <a:xfrm>
            <a:off x="9134565" y="3977436"/>
            <a:ext cx="3033824" cy="905498"/>
          </a:xfrm>
          <a:prstGeom prst="roundRect">
            <a:avLst>
              <a:gd name="adj" fmla="val 33104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FF00"/>
              </a:gs>
              <a:gs pos="50000">
                <a:schemeClr val="accent4">
                  <a:lumMod val="100000"/>
                </a:schemeClr>
              </a:gs>
            </a:gsLst>
            <a:lin ang="13200000" scaled="0"/>
            <a:tileRect/>
          </a:gradFill>
          <a:ln w="76200">
            <a:solidFill>
              <a:srgbClr val="0070C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2800" b="1" dirty="0">
                <a:ln w="9525">
                  <a:noFill/>
                  <a:prstDash val="solid"/>
                </a:ln>
                <a:solidFill>
                  <a:srgbClr val="913504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216368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7D8FBA-1447-B64B-4A33-62328FF3778F}"/>
              </a:ext>
            </a:extLst>
          </p:cNvPr>
          <p:cNvSpPr/>
          <p:nvPr/>
        </p:nvSpPr>
        <p:spPr>
          <a:xfrm>
            <a:off x="1416877" y="5425561"/>
            <a:ext cx="3240356" cy="419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0" scaled="1"/>
            <a:tileRect/>
          </a:gradFill>
          <a:ln w="76200">
            <a:solidFill>
              <a:srgbClr val="FFFF00"/>
            </a:solidFill>
          </a:ln>
          <a:effectLst/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470004-2CE2-B90C-116E-7990D46250D2}"/>
              </a:ext>
            </a:extLst>
          </p:cNvPr>
          <p:cNvGrpSpPr/>
          <p:nvPr/>
        </p:nvGrpSpPr>
        <p:grpSpPr>
          <a:xfrm>
            <a:off x="1390217" y="2392480"/>
            <a:ext cx="3293675" cy="530398"/>
            <a:chOff x="878831" y="2392480"/>
            <a:chExt cx="3293675" cy="53039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009089F-4903-BF13-96C5-CAE07444AC78}"/>
                </a:ext>
              </a:extLst>
            </p:cNvPr>
            <p:cNvGrpSpPr/>
            <p:nvPr/>
          </p:nvGrpSpPr>
          <p:grpSpPr>
            <a:xfrm>
              <a:off x="878831" y="2392480"/>
              <a:ext cx="3293675" cy="530398"/>
              <a:chOff x="878831" y="2392480"/>
              <a:chExt cx="3293675" cy="530398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2E15E43-9873-D8ED-CF63-E1F88A88CFA1}"/>
                  </a:ext>
                </a:extLst>
              </p:cNvPr>
              <p:cNvSpPr/>
              <p:nvPr/>
            </p:nvSpPr>
            <p:spPr>
              <a:xfrm>
                <a:off x="932150" y="2448028"/>
                <a:ext cx="3240356" cy="4193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76200">
                <a:solidFill>
                  <a:srgbClr val="FF0000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6B51641C-7BC8-929E-644F-8DD17A7511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72983"/>
              <a:stretch/>
            </p:blipFill>
            <p:spPr>
              <a:xfrm>
                <a:off x="878831" y="2392480"/>
                <a:ext cx="904249" cy="530398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30E5DC-341D-B17D-3645-A113C6C1A15E}"/>
                </a:ext>
              </a:extLst>
            </p:cNvPr>
            <p:cNvSpPr txBox="1"/>
            <p:nvPr/>
          </p:nvSpPr>
          <p:spPr>
            <a:xfrm>
              <a:off x="1837622" y="2473013"/>
              <a:ext cx="13760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Dubai Medium" panose="020B0603030403030204" pitchFamily="34" charset="-78"/>
                  <a:cs typeface="Dubai Medium" panose="020B0603030403030204" pitchFamily="34" charset="-78"/>
                </a:rPr>
                <a:t>Fuel (25%)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20D1EC-F967-7108-536E-47C577F34E64}"/>
              </a:ext>
            </a:extLst>
          </p:cNvPr>
          <p:cNvGrpSpPr/>
          <p:nvPr/>
        </p:nvGrpSpPr>
        <p:grpSpPr>
          <a:xfrm>
            <a:off x="1390217" y="3108253"/>
            <a:ext cx="3293675" cy="530398"/>
            <a:chOff x="878831" y="3108253"/>
            <a:chExt cx="3293675" cy="5303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324E8B1-1B1F-159E-EDCE-5FE791A51D49}"/>
                </a:ext>
              </a:extLst>
            </p:cNvPr>
            <p:cNvGrpSpPr/>
            <p:nvPr/>
          </p:nvGrpSpPr>
          <p:grpSpPr>
            <a:xfrm>
              <a:off x="878831" y="3108253"/>
              <a:ext cx="3293675" cy="530398"/>
              <a:chOff x="878831" y="3108253"/>
              <a:chExt cx="3293675" cy="530398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463D5B8E-EB94-AF8B-A16D-E283CB823749}"/>
                  </a:ext>
                </a:extLst>
              </p:cNvPr>
              <p:cNvSpPr/>
              <p:nvPr/>
            </p:nvSpPr>
            <p:spPr>
              <a:xfrm>
                <a:off x="932150" y="3163801"/>
                <a:ext cx="3240356" cy="4193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76200">
                <a:solidFill>
                  <a:srgbClr val="FF0000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BF2BBD7-7FD4-7750-00CB-2B01E1EC57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49989"/>
              <a:stretch/>
            </p:blipFill>
            <p:spPr>
              <a:xfrm>
                <a:off x="878831" y="3108253"/>
                <a:ext cx="1673869" cy="530398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E5B998-FDEA-F53D-8798-7A5DD398CACC}"/>
                </a:ext>
              </a:extLst>
            </p:cNvPr>
            <p:cNvSpPr txBox="1"/>
            <p:nvPr/>
          </p:nvSpPr>
          <p:spPr>
            <a:xfrm>
              <a:off x="1837622" y="3188786"/>
              <a:ext cx="13760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Dubai Medium" panose="020B0603030403030204" pitchFamily="34" charset="-78"/>
                  <a:cs typeface="Dubai Medium" panose="020B0603030403030204" pitchFamily="34" charset="-78"/>
                </a:rPr>
                <a:t>Fuel (50%)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3DA79DC-A39E-2934-7B1C-EC68E5F87EBE}"/>
              </a:ext>
            </a:extLst>
          </p:cNvPr>
          <p:cNvGrpSpPr/>
          <p:nvPr/>
        </p:nvGrpSpPr>
        <p:grpSpPr>
          <a:xfrm>
            <a:off x="1467775" y="847910"/>
            <a:ext cx="9256450" cy="922789"/>
            <a:chOff x="1467775" y="1096637"/>
            <a:chExt cx="9256450" cy="92278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1A7913F-9910-FF6F-1791-C9EC2FB41038}"/>
                </a:ext>
              </a:extLst>
            </p:cNvPr>
            <p:cNvSpPr/>
            <p:nvPr/>
          </p:nvSpPr>
          <p:spPr>
            <a:xfrm>
              <a:off x="1467775" y="1290485"/>
              <a:ext cx="9256450" cy="72831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solidFill>
                <a:srgbClr val="0070C0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Dubai Medium" panose="020B0603030403030204" pitchFamily="34" charset="-78"/>
                <a:cs typeface="Dubai Medium" panose="020B0603030403030204" pitchFamily="34" charset="-78"/>
              </a:endParaRPr>
            </a:p>
          </p:txBody>
        </p: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0253D904-73AF-D7E3-C861-F393B92C665A}"/>
                </a:ext>
              </a:extLst>
            </p:cNvPr>
            <p:cNvSpPr/>
            <p:nvPr/>
          </p:nvSpPr>
          <p:spPr>
            <a:xfrm rot="8100000">
              <a:off x="5634606" y="1096637"/>
              <a:ext cx="922789" cy="922789"/>
            </a:xfrm>
            <a:prstGeom prst="teardrop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effectLst>
              <a:glow rad="139700">
                <a:schemeClr val="accent5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3E36F90-BB69-7BB3-B639-51AE3512CB73}"/>
                </a:ext>
              </a:extLst>
            </p:cNvPr>
            <p:cNvSpPr/>
            <p:nvPr/>
          </p:nvSpPr>
          <p:spPr>
            <a:xfrm>
              <a:off x="2612508" y="1124066"/>
              <a:ext cx="1322778" cy="26536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762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Player 1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9BF0B70-8F75-A69D-D76A-5C5AC00A0977}"/>
                </a:ext>
              </a:extLst>
            </p:cNvPr>
            <p:cNvSpPr/>
            <p:nvPr/>
          </p:nvSpPr>
          <p:spPr>
            <a:xfrm>
              <a:off x="8256715" y="1124066"/>
              <a:ext cx="1322778" cy="26536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762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Dubai Medium" panose="020B0603030403030204" pitchFamily="34" charset="-78"/>
                  <a:cs typeface="Dubai Medium" panose="020B0603030403030204" pitchFamily="34" charset="-78"/>
                </a:rPr>
                <a:t>Player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8F8816-6776-8A42-D3EF-57C103EAFB96}"/>
                </a:ext>
              </a:extLst>
            </p:cNvPr>
            <p:cNvSpPr txBox="1"/>
            <p:nvPr/>
          </p:nvSpPr>
          <p:spPr>
            <a:xfrm>
              <a:off x="5591081" y="1389434"/>
              <a:ext cx="10098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139700">
                      <a:schemeClr val="accent1">
                        <a:lumMod val="40000"/>
                        <a:lumOff val="60000"/>
                        <a:alpha val="40000"/>
                      </a:schemeClr>
                    </a:glow>
                  </a:effectLst>
                  <a:latin typeface="Dubai Medium" panose="020B0603030403030204" pitchFamily="34" charset="-78"/>
                  <a:cs typeface="Dubai Medium" panose="020B0603030403030204" pitchFamily="34" charset="-78"/>
                </a:rPr>
                <a:t>V/S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A37151E-9965-074E-D07B-EB65CB0CD12C}"/>
                </a:ext>
              </a:extLst>
            </p:cNvPr>
            <p:cNvGrpSpPr/>
            <p:nvPr/>
          </p:nvGrpSpPr>
          <p:grpSpPr>
            <a:xfrm>
              <a:off x="4996335" y="1290485"/>
              <a:ext cx="2199331" cy="677953"/>
              <a:chOff x="5082935" y="1290485"/>
              <a:chExt cx="2199331" cy="67795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0CC99E9-3AB5-475B-B65C-234778E565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05" t="18403" r="21205" b="18403"/>
              <a:stretch/>
            </p:blipFill>
            <p:spPr>
              <a:xfrm>
                <a:off x="5082935" y="1290485"/>
                <a:ext cx="577209" cy="677953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3B3FC1C0-3F15-67BF-71BC-94BE9DCB49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55" t="18163" r="18555" b="18163"/>
              <a:stretch/>
            </p:blipFill>
            <p:spPr>
              <a:xfrm>
                <a:off x="6721193" y="1382484"/>
                <a:ext cx="561073" cy="568061"/>
              </a:xfrm>
              <a:prstGeom prst="rect">
                <a:avLst/>
              </a:prstGeom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110A8FB-A577-B53E-FE02-61AA2189FACB}"/>
              </a:ext>
            </a:extLst>
          </p:cNvPr>
          <p:cNvGrpSpPr/>
          <p:nvPr/>
        </p:nvGrpSpPr>
        <p:grpSpPr>
          <a:xfrm>
            <a:off x="1390217" y="3901240"/>
            <a:ext cx="3293675" cy="530398"/>
            <a:chOff x="878831" y="3901240"/>
            <a:chExt cx="3293675" cy="53039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AF6B521-3DE1-0F44-7CE1-4E92D72B778F}"/>
                </a:ext>
              </a:extLst>
            </p:cNvPr>
            <p:cNvGrpSpPr/>
            <p:nvPr/>
          </p:nvGrpSpPr>
          <p:grpSpPr>
            <a:xfrm>
              <a:off x="878831" y="3901240"/>
              <a:ext cx="3293675" cy="530398"/>
              <a:chOff x="878831" y="3901240"/>
              <a:chExt cx="3293675" cy="530398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B360BA13-2F2B-1D91-E3CB-6ACF3619686D}"/>
                  </a:ext>
                </a:extLst>
              </p:cNvPr>
              <p:cNvSpPr/>
              <p:nvPr/>
            </p:nvSpPr>
            <p:spPr>
              <a:xfrm>
                <a:off x="932150" y="3956788"/>
                <a:ext cx="3240356" cy="4193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76200">
                <a:solidFill>
                  <a:srgbClr val="FF0000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5D40BCE1-97E6-6299-BD32-C3E5A57EEF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26653"/>
              <a:stretch/>
            </p:blipFill>
            <p:spPr>
              <a:xfrm>
                <a:off x="878831" y="3901240"/>
                <a:ext cx="2454919" cy="530398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5D7CFB-3214-C52B-EF3C-D430DBF4C5B0}"/>
                </a:ext>
              </a:extLst>
            </p:cNvPr>
            <p:cNvSpPr txBox="1"/>
            <p:nvPr/>
          </p:nvSpPr>
          <p:spPr>
            <a:xfrm>
              <a:off x="1837622" y="3981773"/>
              <a:ext cx="13760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Dubai Medium" panose="020B0603030403030204" pitchFamily="34" charset="-78"/>
                  <a:cs typeface="Dubai Medium" panose="020B0603030403030204" pitchFamily="34" charset="-78"/>
                </a:rPr>
                <a:t>Fuel (75%)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8BAE48-4B2A-8B76-0D15-A266F473BBBE}"/>
              </a:ext>
            </a:extLst>
          </p:cNvPr>
          <p:cNvGrpSpPr/>
          <p:nvPr/>
        </p:nvGrpSpPr>
        <p:grpSpPr>
          <a:xfrm>
            <a:off x="1390217" y="4617013"/>
            <a:ext cx="3346994" cy="530398"/>
            <a:chOff x="878831" y="4617013"/>
            <a:chExt cx="3346994" cy="53039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E12855-8DF5-D905-07FB-5F2E2A010475}"/>
                </a:ext>
              </a:extLst>
            </p:cNvPr>
            <p:cNvGrpSpPr/>
            <p:nvPr/>
          </p:nvGrpSpPr>
          <p:grpSpPr>
            <a:xfrm>
              <a:off x="878831" y="4617013"/>
              <a:ext cx="3346994" cy="530398"/>
              <a:chOff x="878831" y="4617013"/>
              <a:chExt cx="3346994" cy="530398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C806E617-86E3-CD42-96A8-D7E841762E1B}"/>
                  </a:ext>
                </a:extLst>
              </p:cNvPr>
              <p:cNvSpPr/>
              <p:nvPr/>
            </p:nvSpPr>
            <p:spPr>
              <a:xfrm>
                <a:off x="932150" y="4672561"/>
                <a:ext cx="3240356" cy="4193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76200">
                <a:solidFill>
                  <a:srgbClr val="FF0000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80611E8C-ED2F-50AE-D120-5DF175A17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8831" y="4617013"/>
                <a:ext cx="3346994" cy="530398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CB4858-2653-B76D-4285-7BF435FE2582}"/>
                </a:ext>
              </a:extLst>
            </p:cNvPr>
            <p:cNvSpPr txBox="1"/>
            <p:nvPr/>
          </p:nvSpPr>
          <p:spPr>
            <a:xfrm>
              <a:off x="1717588" y="4697546"/>
              <a:ext cx="1616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Dubai Medium" panose="020B0603030403030204" pitchFamily="34" charset="-78"/>
                  <a:cs typeface="Dubai Medium" panose="020B0603030403030204" pitchFamily="34" charset="-78"/>
                </a:rPr>
                <a:t>Fuel (100%)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2BEE7A-A05D-B0D7-5235-76923AB98D9D}"/>
              </a:ext>
            </a:extLst>
          </p:cNvPr>
          <p:cNvGrpSpPr/>
          <p:nvPr/>
        </p:nvGrpSpPr>
        <p:grpSpPr>
          <a:xfrm>
            <a:off x="1611877" y="1249191"/>
            <a:ext cx="3240356" cy="419303"/>
            <a:chOff x="932150" y="1457136"/>
            <a:chExt cx="3240356" cy="4193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65DF137-97E9-5DF5-90F6-85478A6BB8A2}"/>
                </a:ext>
              </a:extLst>
            </p:cNvPr>
            <p:cNvSpPr/>
            <p:nvPr/>
          </p:nvSpPr>
          <p:spPr>
            <a:xfrm>
              <a:off x="932150" y="1457136"/>
              <a:ext cx="3240356" cy="419303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76200">
              <a:solidFill>
                <a:srgbClr val="FF0000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610082-8342-B2E2-D99C-F9932549095E}"/>
                </a:ext>
              </a:extLst>
            </p:cNvPr>
            <p:cNvSpPr txBox="1"/>
            <p:nvPr/>
          </p:nvSpPr>
          <p:spPr>
            <a:xfrm>
              <a:off x="2047409" y="1482121"/>
              <a:ext cx="100983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Dubai Medium" panose="020B0603030403030204" pitchFamily="34" charset="-78"/>
                  <a:cs typeface="Dubai Medium" panose="020B0603030403030204" pitchFamily="34" charset="-78"/>
                </a:rPr>
                <a:t>No fuel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12A063D-D086-ABC0-BC03-0F0046CA1EAF}"/>
              </a:ext>
            </a:extLst>
          </p:cNvPr>
          <p:cNvGrpSpPr/>
          <p:nvPr/>
        </p:nvGrpSpPr>
        <p:grpSpPr>
          <a:xfrm>
            <a:off x="9372478" y="4529779"/>
            <a:ext cx="1429305" cy="1074198"/>
            <a:chOff x="6995604" y="4617013"/>
            <a:chExt cx="1429305" cy="1074198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99EAD54-F83F-3EC7-5930-0CE7CAD5E94C}"/>
                </a:ext>
              </a:extLst>
            </p:cNvPr>
            <p:cNvSpPr/>
            <p:nvPr/>
          </p:nvSpPr>
          <p:spPr>
            <a:xfrm>
              <a:off x="6995604" y="4617013"/>
              <a:ext cx="1429305" cy="1074198"/>
            </a:xfrm>
            <a:custGeom>
              <a:avLst/>
              <a:gdLst>
                <a:gd name="connsiteX0" fmla="*/ 0 w 1429305"/>
                <a:gd name="connsiteY0" fmla="*/ 0 h 1074198"/>
                <a:gd name="connsiteX1" fmla="*/ 861134 w 1429305"/>
                <a:gd name="connsiteY1" fmla="*/ 0 h 1074198"/>
                <a:gd name="connsiteX2" fmla="*/ 861134 w 1429305"/>
                <a:gd name="connsiteY2" fmla="*/ 3133 h 1074198"/>
                <a:gd name="connsiteX3" fmla="*/ 892206 w 1429305"/>
                <a:gd name="connsiteY3" fmla="*/ 0 h 1074198"/>
                <a:gd name="connsiteX4" fmla="*/ 1429305 w 1429305"/>
                <a:gd name="connsiteY4" fmla="*/ 537099 h 1074198"/>
                <a:gd name="connsiteX5" fmla="*/ 892206 w 1429305"/>
                <a:gd name="connsiteY5" fmla="*/ 1074198 h 1074198"/>
                <a:gd name="connsiteX6" fmla="*/ 861134 w 1429305"/>
                <a:gd name="connsiteY6" fmla="*/ 1071066 h 1074198"/>
                <a:gd name="connsiteX7" fmla="*/ 861134 w 1429305"/>
                <a:gd name="connsiteY7" fmla="*/ 1074198 h 1074198"/>
                <a:gd name="connsiteX8" fmla="*/ 0 w 1429305"/>
                <a:gd name="connsiteY8" fmla="*/ 1074198 h 107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305" h="1074198">
                  <a:moveTo>
                    <a:pt x="0" y="0"/>
                  </a:moveTo>
                  <a:lnTo>
                    <a:pt x="861134" y="0"/>
                  </a:lnTo>
                  <a:lnTo>
                    <a:pt x="861134" y="3133"/>
                  </a:lnTo>
                  <a:lnTo>
                    <a:pt x="892206" y="0"/>
                  </a:lnTo>
                  <a:cubicBezTo>
                    <a:pt x="1188838" y="0"/>
                    <a:pt x="1429305" y="240467"/>
                    <a:pt x="1429305" y="537099"/>
                  </a:cubicBezTo>
                  <a:cubicBezTo>
                    <a:pt x="1429305" y="833731"/>
                    <a:pt x="1188838" y="1074198"/>
                    <a:pt x="892206" y="1074198"/>
                  </a:cubicBezTo>
                  <a:lnTo>
                    <a:pt x="861134" y="1071066"/>
                  </a:lnTo>
                  <a:lnTo>
                    <a:pt x="861134" y="1074198"/>
                  </a:lnTo>
                  <a:lnTo>
                    <a:pt x="0" y="1074198"/>
                  </a:lnTo>
                  <a:close/>
                </a:path>
              </a:pathLst>
            </a:cu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D0F6AB3-89B6-2B64-C69A-D43521585CE5}"/>
                </a:ext>
              </a:extLst>
            </p:cNvPr>
            <p:cNvSpPr/>
            <p:nvPr/>
          </p:nvSpPr>
          <p:spPr>
            <a:xfrm>
              <a:off x="7474407" y="4740709"/>
              <a:ext cx="826806" cy="826806"/>
            </a:xfrm>
            <a:prstGeom prst="ellipse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74D213C-0A1E-FD6A-1C90-10D0D8EA43E5}"/>
                </a:ext>
              </a:extLst>
            </p:cNvPr>
            <p:cNvGrpSpPr/>
            <p:nvPr/>
          </p:nvGrpSpPr>
          <p:grpSpPr>
            <a:xfrm>
              <a:off x="7679925" y="4909943"/>
              <a:ext cx="415770" cy="482514"/>
              <a:chOff x="7674746" y="4909943"/>
              <a:chExt cx="415770" cy="482514"/>
            </a:xfrm>
            <a:solidFill>
              <a:schemeClr val="tx1"/>
            </a:solidFill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04C66B48-351B-F6C9-7987-DDE420D2D234}"/>
                  </a:ext>
                </a:extLst>
              </p:cNvPr>
              <p:cNvSpPr/>
              <p:nvPr/>
            </p:nvSpPr>
            <p:spPr>
              <a:xfrm>
                <a:off x="7674746" y="4909943"/>
                <a:ext cx="415770" cy="10488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EBF2DA88-0D8F-5B53-1F34-6DACB2DA148F}"/>
                  </a:ext>
                </a:extLst>
              </p:cNvPr>
              <p:cNvSpPr/>
              <p:nvPr/>
            </p:nvSpPr>
            <p:spPr>
              <a:xfrm>
                <a:off x="7674746" y="5101669"/>
                <a:ext cx="415770" cy="10488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CA5149EF-AF0A-7AA7-52FE-08D63CC3DD24}"/>
                  </a:ext>
                </a:extLst>
              </p:cNvPr>
              <p:cNvSpPr/>
              <p:nvPr/>
            </p:nvSpPr>
            <p:spPr>
              <a:xfrm>
                <a:off x="7674746" y="5287572"/>
                <a:ext cx="415770" cy="10488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5828FF-34C3-9E3A-B4C6-BE71297442F4}"/>
              </a:ext>
            </a:extLst>
          </p:cNvPr>
          <p:cNvGrpSpPr/>
          <p:nvPr/>
        </p:nvGrpSpPr>
        <p:grpSpPr>
          <a:xfrm>
            <a:off x="9372478" y="2690303"/>
            <a:ext cx="1429305" cy="1074198"/>
            <a:chOff x="5886265" y="4529779"/>
            <a:chExt cx="1429305" cy="10741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C8EAC58-CF9E-AEA1-2B9A-B4171EAF65E9}"/>
                </a:ext>
              </a:extLst>
            </p:cNvPr>
            <p:cNvSpPr/>
            <p:nvPr/>
          </p:nvSpPr>
          <p:spPr>
            <a:xfrm>
              <a:off x="5886265" y="4529779"/>
              <a:ext cx="1429305" cy="1074198"/>
            </a:xfrm>
            <a:custGeom>
              <a:avLst/>
              <a:gdLst>
                <a:gd name="connsiteX0" fmla="*/ 0 w 1429305"/>
                <a:gd name="connsiteY0" fmla="*/ 0 h 1074198"/>
                <a:gd name="connsiteX1" fmla="*/ 861134 w 1429305"/>
                <a:gd name="connsiteY1" fmla="*/ 0 h 1074198"/>
                <a:gd name="connsiteX2" fmla="*/ 861134 w 1429305"/>
                <a:gd name="connsiteY2" fmla="*/ 3133 h 1074198"/>
                <a:gd name="connsiteX3" fmla="*/ 892206 w 1429305"/>
                <a:gd name="connsiteY3" fmla="*/ 0 h 1074198"/>
                <a:gd name="connsiteX4" fmla="*/ 1429305 w 1429305"/>
                <a:gd name="connsiteY4" fmla="*/ 537099 h 1074198"/>
                <a:gd name="connsiteX5" fmla="*/ 892206 w 1429305"/>
                <a:gd name="connsiteY5" fmla="*/ 1074198 h 1074198"/>
                <a:gd name="connsiteX6" fmla="*/ 861134 w 1429305"/>
                <a:gd name="connsiteY6" fmla="*/ 1071066 h 1074198"/>
                <a:gd name="connsiteX7" fmla="*/ 861134 w 1429305"/>
                <a:gd name="connsiteY7" fmla="*/ 1074198 h 1074198"/>
                <a:gd name="connsiteX8" fmla="*/ 0 w 1429305"/>
                <a:gd name="connsiteY8" fmla="*/ 1074198 h 107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305" h="1074198">
                  <a:moveTo>
                    <a:pt x="0" y="0"/>
                  </a:moveTo>
                  <a:lnTo>
                    <a:pt x="861134" y="0"/>
                  </a:lnTo>
                  <a:lnTo>
                    <a:pt x="861134" y="3133"/>
                  </a:lnTo>
                  <a:lnTo>
                    <a:pt x="892206" y="0"/>
                  </a:lnTo>
                  <a:cubicBezTo>
                    <a:pt x="1188838" y="0"/>
                    <a:pt x="1429305" y="240467"/>
                    <a:pt x="1429305" y="537099"/>
                  </a:cubicBezTo>
                  <a:cubicBezTo>
                    <a:pt x="1429305" y="833731"/>
                    <a:pt x="1188838" y="1074198"/>
                    <a:pt x="892206" y="1074198"/>
                  </a:cubicBezTo>
                  <a:lnTo>
                    <a:pt x="861134" y="1071066"/>
                  </a:lnTo>
                  <a:lnTo>
                    <a:pt x="861134" y="1074198"/>
                  </a:lnTo>
                  <a:lnTo>
                    <a:pt x="0" y="1074198"/>
                  </a:lnTo>
                  <a:close/>
                </a:path>
              </a:pathLst>
            </a:custGeom>
            <a:solidFill>
              <a:schemeClr val="tx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D44AA4A-5C96-D70D-5AD4-E4575298C670}"/>
                </a:ext>
              </a:extLst>
            </p:cNvPr>
            <p:cNvSpPr/>
            <p:nvPr/>
          </p:nvSpPr>
          <p:spPr>
            <a:xfrm>
              <a:off x="6365068" y="4653475"/>
              <a:ext cx="826806" cy="826806"/>
            </a:xfrm>
            <a:prstGeom prst="ellipse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832144-2631-735F-73C6-BB695299BE08}"/>
                </a:ext>
              </a:extLst>
            </p:cNvPr>
            <p:cNvSpPr/>
            <p:nvPr/>
          </p:nvSpPr>
          <p:spPr>
            <a:xfrm rot="2700000">
              <a:off x="6656512" y="4858337"/>
              <a:ext cx="417078" cy="417079"/>
            </a:xfrm>
            <a:custGeom>
              <a:avLst/>
              <a:gdLst>
                <a:gd name="connsiteX0" fmla="*/ 15361 w 417078"/>
                <a:gd name="connsiteY0" fmla="*/ 15360 h 417079"/>
                <a:gd name="connsiteX1" fmla="*/ 52443 w 417078"/>
                <a:gd name="connsiteY1" fmla="*/ 0 h 417079"/>
                <a:gd name="connsiteX2" fmla="*/ 52443 w 417078"/>
                <a:gd name="connsiteY2" fmla="*/ 1 h 417079"/>
                <a:gd name="connsiteX3" fmla="*/ 104886 w 417078"/>
                <a:gd name="connsiteY3" fmla="*/ 52444 h 417079"/>
                <a:gd name="connsiteX4" fmla="*/ 104885 w 417078"/>
                <a:gd name="connsiteY4" fmla="*/ 312193 h 417079"/>
                <a:gd name="connsiteX5" fmla="*/ 364635 w 417078"/>
                <a:gd name="connsiteY5" fmla="*/ 312193 h 417079"/>
                <a:gd name="connsiteX6" fmla="*/ 417078 w 417078"/>
                <a:gd name="connsiteY6" fmla="*/ 364636 h 417079"/>
                <a:gd name="connsiteX7" fmla="*/ 417077 w 417078"/>
                <a:gd name="connsiteY7" fmla="*/ 364636 h 417079"/>
                <a:gd name="connsiteX8" fmla="*/ 364634 w 417078"/>
                <a:gd name="connsiteY8" fmla="*/ 417079 h 417079"/>
                <a:gd name="connsiteX9" fmla="*/ 53750 w 417078"/>
                <a:gd name="connsiteY9" fmla="*/ 417078 h 417079"/>
                <a:gd name="connsiteX10" fmla="*/ 16667 w 417078"/>
                <a:gd name="connsiteY10" fmla="*/ 401718 h 417079"/>
                <a:gd name="connsiteX11" fmla="*/ 16141 w 417078"/>
                <a:gd name="connsiteY11" fmla="*/ 400937 h 417079"/>
                <a:gd name="connsiteX12" fmla="*/ 15361 w 417078"/>
                <a:gd name="connsiteY12" fmla="*/ 400411 h 417079"/>
                <a:gd name="connsiteX13" fmla="*/ 0 w 417078"/>
                <a:gd name="connsiteY13" fmla="*/ 363328 h 417079"/>
                <a:gd name="connsiteX14" fmla="*/ 0 w 417078"/>
                <a:gd name="connsiteY14" fmla="*/ 52443 h 417079"/>
                <a:gd name="connsiteX15" fmla="*/ 15361 w 417078"/>
                <a:gd name="connsiteY15" fmla="*/ 15360 h 41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7078" h="417079">
                  <a:moveTo>
                    <a:pt x="15361" y="15360"/>
                  </a:moveTo>
                  <a:cubicBezTo>
                    <a:pt x="24851" y="5870"/>
                    <a:pt x="37962" y="0"/>
                    <a:pt x="52443" y="0"/>
                  </a:cubicBezTo>
                  <a:lnTo>
                    <a:pt x="52443" y="1"/>
                  </a:lnTo>
                  <a:cubicBezTo>
                    <a:pt x="81406" y="1"/>
                    <a:pt x="104886" y="23481"/>
                    <a:pt x="104886" y="52444"/>
                  </a:cubicBezTo>
                  <a:lnTo>
                    <a:pt x="104885" y="312193"/>
                  </a:lnTo>
                  <a:lnTo>
                    <a:pt x="364635" y="312193"/>
                  </a:lnTo>
                  <a:cubicBezTo>
                    <a:pt x="393598" y="312193"/>
                    <a:pt x="417078" y="335673"/>
                    <a:pt x="417078" y="364636"/>
                  </a:cubicBezTo>
                  <a:lnTo>
                    <a:pt x="417077" y="364636"/>
                  </a:lnTo>
                  <a:cubicBezTo>
                    <a:pt x="417077" y="393599"/>
                    <a:pt x="393597" y="417079"/>
                    <a:pt x="364634" y="417079"/>
                  </a:cubicBezTo>
                  <a:lnTo>
                    <a:pt x="53750" y="417078"/>
                  </a:lnTo>
                  <a:cubicBezTo>
                    <a:pt x="39269" y="417078"/>
                    <a:pt x="26158" y="411208"/>
                    <a:pt x="16667" y="401718"/>
                  </a:cubicBezTo>
                  <a:lnTo>
                    <a:pt x="16141" y="400937"/>
                  </a:lnTo>
                  <a:lnTo>
                    <a:pt x="15361" y="400411"/>
                  </a:lnTo>
                  <a:cubicBezTo>
                    <a:pt x="5870" y="390920"/>
                    <a:pt x="0" y="377810"/>
                    <a:pt x="0" y="363328"/>
                  </a:cubicBezTo>
                  <a:lnTo>
                    <a:pt x="0" y="52443"/>
                  </a:lnTo>
                  <a:cubicBezTo>
                    <a:pt x="0" y="37962"/>
                    <a:pt x="5871" y="24851"/>
                    <a:pt x="15361" y="15360"/>
                  </a:cubicBezTo>
                  <a:close/>
                </a:path>
              </a:pathLst>
            </a:cu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28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7A6DF2-5599-F0D8-1999-4D2BE4B30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-300000">
            <a:off x="9045838" y="1086546"/>
            <a:ext cx="3065598" cy="1613002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33C87-8C37-3092-062F-03DEAE701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300000">
            <a:off x="323560" y="761368"/>
            <a:ext cx="3010028" cy="1778233"/>
          </a:xfrm>
          <a:prstGeom prst="rect">
            <a:avLst/>
          </a:prstGeom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2AEFD8-F297-A060-6C4E-240401E429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88"/>
          <a:stretch/>
        </p:blipFill>
        <p:spPr>
          <a:xfrm rot="-300000">
            <a:off x="6046494" y="710544"/>
            <a:ext cx="3065598" cy="2004003"/>
          </a:xfrm>
          <a:prstGeom prst="rect">
            <a:avLst/>
          </a:prstGeom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730263-2B80-2156-D2FD-A057A208A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300000">
            <a:off x="3154889" y="953983"/>
            <a:ext cx="3065598" cy="1745817"/>
          </a:xfrm>
          <a:prstGeom prst="rect">
            <a:avLst/>
          </a:prstGeom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E6224C-F0EA-EE5D-53C5-F71708966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-540000">
            <a:off x="8830898" y="4406997"/>
            <a:ext cx="3065598" cy="1613002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66EFB5-C5EE-41C5-715A-9FFC6176F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2912680" y="4131288"/>
            <a:ext cx="3010028" cy="1778233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E87B70-8483-B782-9EBC-62FDFE79EE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88"/>
          <a:stretch/>
        </p:blipFill>
        <p:spPr>
          <a:xfrm rot="-540000">
            <a:off x="5804072" y="4018403"/>
            <a:ext cx="3065598" cy="2004003"/>
          </a:xfrm>
          <a:prstGeom prst="rect">
            <a:avLst/>
          </a:prstGeom>
          <a:effectLst/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D1125F-79D8-FDAD-D80C-83710FFC8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">
            <a:off x="117816" y="4276590"/>
            <a:ext cx="3065598" cy="17458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2132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B65C51-C18D-73B4-4440-5FAEB0AF7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049EE51-E8B3-8DBE-3950-09A3F737EBAE}"/>
              </a:ext>
            </a:extLst>
          </p:cNvPr>
          <p:cNvGrpSpPr/>
          <p:nvPr/>
        </p:nvGrpSpPr>
        <p:grpSpPr>
          <a:xfrm>
            <a:off x="3565865" y="605901"/>
            <a:ext cx="5060271" cy="5646198"/>
            <a:chOff x="3565865" y="825623"/>
            <a:chExt cx="5060271" cy="5646198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BBA5D96-D28C-32F5-FC00-BEE6084C483F}"/>
                </a:ext>
              </a:extLst>
            </p:cNvPr>
            <p:cNvSpPr/>
            <p:nvPr/>
          </p:nvSpPr>
          <p:spPr>
            <a:xfrm>
              <a:off x="3565865" y="825623"/>
              <a:ext cx="5060271" cy="712764"/>
            </a:xfrm>
            <a:custGeom>
              <a:avLst/>
              <a:gdLst>
                <a:gd name="connsiteX0" fmla="*/ 328513 w 5060271"/>
                <a:gd name="connsiteY0" fmla="*/ 0 h 861134"/>
                <a:gd name="connsiteX1" fmla="*/ 4731758 w 5060271"/>
                <a:gd name="connsiteY1" fmla="*/ 0 h 861134"/>
                <a:gd name="connsiteX2" fmla="*/ 5060271 w 5060271"/>
                <a:gd name="connsiteY2" fmla="*/ 328513 h 861134"/>
                <a:gd name="connsiteX3" fmla="*/ 5060271 w 5060271"/>
                <a:gd name="connsiteY3" fmla="*/ 861134 h 861134"/>
                <a:gd name="connsiteX4" fmla="*/ 0 w 5060271"/>
                <a:gd name="connsiteY4" fmla="*/ 861134 h 861134"/>
                <a:gd name="connsiteX5" fmla="*/ 0 w 5060271"/>
                <a:gd name="connsiteY5" fmla="*/ 328513 h 861134"/>
                <a:gd name="connsiteX6" fmla="*/ 328513 w 5060271"/>
                <a:gd name="connsiteY6" fmla="*/ 0 h 86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0271" h="861134">
                  <a:moveTo>
                    <a:pt x="328513" y="0"/>
                  </a:moveTo>
                  <a:lnTo>
                    <a:pt x="4731758" y="0"/>
                  </a:lnTo>
                  <a:cubicBezTo>
                    <a:pt x="4913191" y="0"/>
                    <a:pt x="5060271" y="147080"/>
                    <a:pt x="5060271" y="328513"/>
                  </a:cubicBezTo>
                  <a:lnTo>
                    <a:pt x="5060271" y="861134"/>
                  </a:lnTo>
                  <a:lnTo>
                    <a:pt x="0" y="861134"/>
                  </a:lnTo>
                  <a:lnTo>
                    <a:pt x="0" y="328513"/>
                  </a:lnTo>
                  <a:cubicBezTo>
                    <a:pt x="0" y="147080"/>
                    <a:pt x="147080" y="0"/>
                    <a:pt x="32851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67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406A819-ABC4-DA68-1C8B-DD697DAC4835}"/>
                </a:ext>
              </a:extLst>
            </p:cNvPr>
            <p:cNvSpPr/>
            <p:nvPr/>
          </p:nvSpPr>
          <p:spPr>
            <a:xfrm>
              <a:off x="3565865" y="1538387"/>
              <a:ext cx="5060271" cy="4933434"/>
            </a:xfrm>
            <a:custGeom>
              <a:avLst/>
              <a:gdLst>
                <a:gd name="connsiteX0" fmla="*/ 0 w 5060271"/>
                <a:gd name="connsiteY0" fmla="*/ 0 h 4199137"/>
                <a:gd name="connsiteX1" fmla="*/ 5060271 w 5060271"/>
                <a:gd name="connsiteY1" fmla="*/ 0 h 4199137"/>
                <a:gd name="connsiteX2" fmla="*/ 5060271 w 5060271"/>
                <a:gd name="connsiteY2" fmla="*/ 3870624 h 4199137"/>
                <a:gd name="connsiteX3" fmla="*/ 4731758 w 5060271"/>
                <a:gd name="connsiteY3" fmla="*/ 4199137 h 4199137"/>
                <a:gd name="connsiteX4" fmla="*/ 328513 w 5060271"/>
                <a:gd name="connsiteY4" fmla="*/ 4199137 h 4199137"/>
                <a:gd name="connsiteX5" fmla="*/ 0 w 5060271"/>
                <a:gd name="connsiteY5" fmla="*/ 3870624 h 4199137"/>
                <a:gd name="connsiteX6" fmla="*/ 0 w 5060271"/>
                <a:gd name="connsiteY6" fmla="*/ 0 h 419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0271" h="4199137">
                  <a:moveTo>
                    <a:pt x="0" y="0"/>
                  </a:moveTo>
                  <a:lnTo>
                    <a:pt x="5060271" y="0"/>
                  </a:lnTo>
                  <a:lnTo>
                    <a:pt x="5060271" y="3870624"/>
                  </a:lnTo>
                  <a:cubicBezTo>
                    <a:pt x="5060271" y="4052057"/>
                    <a:pt x="4913191" y="4199137"/>
                    <a:pt x="4731758" y="4199137"/>
                  </a:cubicBezTo>
                  <a:lnTo>
                    <a:pt x="328513" y="4199137"/>
                  </a:lnTo>
                  <a:cubicBezTo>
                    <a:pt x="147080" y="4199137"/>
                    <a:pt x="0" y="4052057"/>
                    <a:pt x="0" y="3870624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shade val="30000"/>
                    <a:satMod val="115000"/>
                  </a:srgbClr>
                </a:gs>
                <a:gs pos="25000">
                  <a:srgbClr val="0070C0">
                    <a:shade val="67500"/>
                    <a:satMod val="115000"/>
                  </a:srgbClr>
                </a:gs>
                <a:gs pos="0">
                  <a:srgbClr val="0070C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CECF61-9340-3CBF-F5DA-D0D780381F05}"/>
              </a:ext>
            </a:extLst>
          </p:cNvPr>
          <p:cNvSpPr txBox="1"/>
          <p:nvPr/>
        </p:nvSpPr>
        <p:spPr>
          <a:xfrm>
            <a:off x="3048740" y="733890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274990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B65C51-C18D-73B4-4440-5FAEB0AF7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E9D12CD-7F02-3ACB-5090-3F2D2D15B73A}"/>
              </a:ext>
            </a:extLst>
          </p:cNvPr>
          <p:cNvGrpSpPr/>
          <p:nvPr/>
        </p:nvGrpSpPr>
        <p:grpSpPr>
          <a:xfrm>
            <a:off x="966429" y="760151"/>
            <a:ext cx="4790494" cy="4980251"/>
            <a:chOff x="3048740" y="538168"/>
            <a:chExt cx="6094520" cy="55885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049EE51-E8B3-8DBE-3950-09A3F737EBAE}"/>
                </a:ext>
              </a:extLst>
            </p:cNvPr>
            <p:cNvGrpSpPr/>
            <p:nvPr/>
          </p:nvGrpSpPr>
          <p:grpSpPr>
            <a:xfrm>
              <a:off x="3048743" y="538168"/>
              <a:ext cx="6094517" cy="5588531"/>
              <a:chOff x="3565865" y="825623"/>
              <a:chExt cx="5060271" cy="5268091"/>
            </a:xfr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BBA5D96-D28C-32F5-FC00-BEE6084C483F}"/>
                  </a:ext>
                </a:extLst>
              </p:cNvPr>
              <p:cNvSpPr/>
              <p:nvPr/>
            </p:nvSpPr>
            <p:spPr>
              <a:xfrm>
                <a:off x="3565865" y="825623"/>
                <a:ext cx="5060271" cy="712764"/>
              </a:xfrm>
              <a:custGeom>
                <a:avLst/>
                <a:gdLst>
                  <a:gd name="connsiteX0" fmla="*/ 328513 w 5060271"/>
                  <a:gd name="connsiteY0" fmla="*/ 0 h 861134"/>
                  <a:gd name="connsiteX1" fmla="*/ 4731758 w 5060271"/>
                  <a:gd name="connsiteY1" fmla="*/ 0 h 861134"/>
                  <a:gd name="connsiteX2" fmla="*/ 5060271 w 5060271"/>
                  <a:gd name="connsiteY2" fmla="*/ 328513 h 861134"/>
                  <a:gd name="connsiteX3" fmla="*/ 5060271 w 5060271"/>
                  <a:gd name="connsiteY3" fmla="*/ 861134 h 861134"/>
                  <a:gd name="connsiteX4" fmla="*/ 0 w 5060271"/>
                  <a:gd name="connsiteY4" fmla="*/ 861134 h 861134"/>
                  <a:gd name="connsiteX5" fmla="*/ 0 w 5060271"/>
                  <a:gd name="connsiteY5" fmla="*/ 328513 h 861134"/>
                  <a:gd name="connsiteX6" fmla="*/ 328513 w 5060271"/>
                  <a:gd name="connsiteY6" fmla="*/ 0 h 861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60271" h="861134">
                    <a:moveTo>
                      <a:pt x="328513" y="0"/>
                    </a:moveTo>
                    <a:lnTo>
                      <a:pt x="4731758" y="0"/>
                    </a:lnTo>
                    <a:cubicBezTo>
                      <a:pt x="4913191" y="0"/>
                      <a:pt x="5060271" y="147080"/>
                      <a:pt x="5060271" y="328513"/>
                    </a:cubicBezTo>
                    <a:lnTo>
                      <a:pt x="5060271" y="861134"/>
                    </a:lnTo>
                    <a:lnTo>
                      <a:pt x="0" y="861134"/>
                    </a:lnTo>
                    <a:lnTo>
                      <a:pt x="0" y="328513"/>
                    </a:lnTo>
                    <a:cubicBezTo>
                      <a:pt x="0" y="147080"/>
                      <a:pt x="147080" y="0"/>
                      <a:pt x="3285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67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</a:gradFill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406A819-ABC4-DA68-1C8B-DD697DAC4835}"/>
                  </a:ext>
                </a:extLst>
              </p:cNvPr>
              <p:cNvSpPr/>
              <p:nvPr/>
            </p:nvSpPr>
            <p:spPr>
              <a:xfrm>
                <a:off x="3565865" y="1538388"/>
                <a:ext cx="5060271" cy="4555326"/>
              </a:xfrm>
              <a:custGeom>
                <a:avLst/>
                <a:gdLst>
                  <a:gd name="connsiteX0" fmla="*/ 0 w 5060271"/>
                  <a:gd name="connsiteY0" fmla="*/ 0 h 4199137"/>
                  <a:gd name="connsiteX1" fmla="*/ 5060271 w 5060271"/>
                  <a:gd name="connsiteY1" fmla="*/ 0 h 4199137"/>
                  <a:gd name="connsiteX2" fmla="*/ 5060271 w 5060271"/>
                  <a:gd name="connsiteY2" fmla="*/ 3870624 h 4199137"/>
                  <a:gd name="connsiteX3" fmla="*/ 4731758 w 5060271"/>
                  <a:gd name="connsiteY3" fmla="*/ 4199137 h 4199137"/>
                  <a:gd name="connsiteX4" fmla="*/ 328513 w 5060271"/>
                  <a:gd name="connsiteY4" fmla="*/ 4199137 h 4199137"/>
                  <a:gd name="connsiteX5" fmla="*/ 0 w 5060271"/>
                  <a:gd name="connsiteY5" fmla="*/ 3870624 h 4199137"/>
                  <a:gd name="connsiteX6" fmla="*/ 0 w 5060271"/>
                  <a:gd name="connsiteY6" fmla="*/ 0 h 419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60271" h="4199137">
                    <a:moveTo>
                      <a:pt x="0" y="0"/>
                    </a:moveTo>
                    <a:lnTo>
                      <a:pt x="5060271" y="0"/>
                    </a:lnTo>
                    <a:lnTo>
                      <a:pt x="5060271" y="3870624"/>
                    </a:lnTo>
                    <a:cubicBezTo>
                      <a:pt x="5060271" y="4052057"/>
                      <a:pt x="4913191" y="4199137"/>
                      <a:pt x="4731758" y="4199137"/>
                    </a:cubicBezTo>
                    <a:lnTo>
                      <a:pt x="328513" y="4199137"/>
                    </a:lnTo>
                    <a:cubicBezTo>
                      <a:pt x="147080" y="4199137"/>
                      <a:pt x="0" y="4052057"/>
                      <a:pt x="0" y="387062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0070C0">
                      <a:shade val="30000"/>
                      <a:satMod val="115000"/>
                    </a:srgbClr>
                  </a:gs>
                  <a:gs pos="25000">
                    <a:srgbClr val="0070C0">
                      <a:shade val="67500"/>
                      <a:satMod val="115000"/>
                    </a:srgbClr>
                  </a:gs>
                  <a:gs pos="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CECF61-9340-3CBF-F5DA-D0D780381F05}"/>
                </a:ext>
              </a:extLst>
            </p:cNvPr>
            <p:cNvSpPr txBox="1"/>
            <p:nvPr/>
          </p:nvSpPr>
          <p:spPr>
            <a:xfrm>
              <a:off x="3048740" y="666157"/>
              <a:ext cx="6094520" cy="5180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Dubai Medium" panose="020B0603030403030204" pitchFamily="34" charset="-78"/>
                  <a:cs typeface="Dubai Medium" panose="020B0603030403030204" pitchFamily="34" charset="-78"/>
                </a:rPr>
                <a:t>Player 1 : Choose tank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1AFBE94-0704-29C9-FA48-52F7341CB50F}"/>
              </a:ext>
            </a:extLst>
          </p:cNvPr>
          <p:cNvGrpSpPr/>
          <p:nvPr/>
        </p:nvGrpSpPr>
        <p:grpSpPr>
          <a:xfrm>
            <a:off x="6207295" y="760151"/>
            <a:ext cx="4790494" cy="4980251"/>
            <a:chOff x="3048740" y="538168"/>
            <a:chExt cx="6094520" cy="558853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E448D5-8B4F-8860-BB37-B1D1BA53D407}"/>
                </a:ext>
              </a:extLst>
            </p:cNvPr>
            <p:cNvGrpSpPr/>
            <p:nvPr/>
          </p:nvGrpSpPr>
          <p:grpSpPr>
            <a:xfrm>
              <a:off x="3048743" y="538168"/>
              <a:ext cx="6094517" cy="5588531"/>
              <a:chOff x="3565865" y="825623"/>
              <a:chExt cx="5060271" cy="5268091"/>
            </a:xfr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F6E1D9E-272B-9F6B-1AA0-0A2C2717EFCD}"/>
                  </a:ext>
                </a:extLst>
              </p:cNvPr>
              <p:cNvSpPr/>
              <p:nvPr/>
            </p:nvSpPr>
            <p:spPr>
              <a:xfrm>
                <a:off x="3565865" y="825623"/>
                <a:ext cx="5060271" cy="712764"/>
              </a:xfrm>
              <a:custGeom>
                <a:avLst/>
                <a:gdLst>
                  <a:gd name="connsiteX0" fmla="*/ 328513 w 5060271"/>
                  <a:gd name="connsiteY0" fmla="*/ 0 h 861134"/>
                  <a:gd name="connsiteX1" fmla="*/ 4731758 w 5060271"/>
                  <a:gd name="connsiteY1" fmla="*/ 0 h 861134"/>
                  <a:gd name="connsiteX2" fmla="*/ 5060271 w 5060271"/>
                  <a:gd name="connsiteY2" fmla="*/ 328513 h 861134"/>
                  <a:gd name="connsiteX3" fmla="*/ 5060271 w 5060271"/>
                  <a:gd name="connsiteY3" fmla="*/ 861134 h 861134"/>
                  <a:gd name="connsiteX4" fmla="*/ 0 w 5060271"/>
                  <a:gd name="connsiteY4" fmla="*/ 861134 h 861134"/>
                  <a:gd name="connsiteX5" fmla="*/ 0 w 5060271"/>
                  <a:gd name="connsiteY5" fmla="*/ 328513 h 861134"/>
                  <a:gd name="connsiteX6" fmla="*/ 328513 w 5060271"/>
                  <a:gd name="connsiteY6" fmla="*/ 0 h 861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60271" h="861134">
                    <a:moveTo>
                      <a:pt x="328513" y="0"/>
                    </a:moveTo>
                    <a:lnTo>
                      <a:pt x="4731758" y="0"/>
                    </a:lnTo>
                    <a:cubicBezTo>
                      <a:pt x="4913191" y="0"/>
                      <a:pt x="5060271" y="147080"/>
                      <a:pt x="5060271" y="328513"/>
                    </a:cubicBezTo>
                    <a:lnTo>
                      <a:pt x="5060271" y="861134"/>
                    </a:lnTo>
                    <a:lnTo>
                      <a:pt x="0" y="861134"/>
                    </a:lnTo>
                    <a:lnTo>
                      <a:pt x="0" y="328513"/>
                    </a:lnTo>
                    <a:cubicBezTo>
                      <a:pt x="0" y="147080"/>
                      <a:pt x="147080" y="0"/>
                      <a:pt x="3285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67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</a:gradFill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A866A0E-D660-716E-21BC-066080F6D8A3}"/>
                  </a:ext>
                </a:extLst>
              </p:cNvPr>
              <p:cNvSpPr/>
              <p:nvPr/>
            </p:nvSpPr>
            <p:spPr>
              <a:xfrm>
                <a:off x="3565865" y="1538388"/>
                <a:ext cx="5060271" cy="4555326"/>
              </a:xfrm>
              <a:custGeom>
                <a:avLst/>
                <a:gdLst>
                  <a:gd name="connsiteX0" fmla="*/ 0 w 5060271"/>
                  <a:gd name="connsiteY0" fmla="*/ 0 h 4199137"/>
                  <a:gd name="connsiteX1" fmla="*/ 5060271 w 5060271"/>
                  <a:gd name="connsiteY1" fmla="*/ 0 h 4199137"/>
                  <a:gd name="connsiteX2" fmla="*/ 5060271 w 5060271"/>
                  <a:gd name="connsiteY2" fmla="*/ 3870624 h 4199137"/>
                  <a:gd name="connsiteX3" fmla="*/ 4731758 w 5060271"/>
                  <a:gd name="connsiteY3" fmla="*/ 4199137 h 4199137"/>
                  <a:gd name="connsiteX4" fmla="*/ 328513 w 5060271"/>
                  <a:gd name="connsiteY4" fmla="*/ 4199137 h 4199137"/>
                  <a:gd name="connsiteX5" fmla="*/ 0 w 5060271"/>
                  <a:gd name="connsiteY5" fmla="*/ 3870624 h 4199137"/>
                  <a:gd name="connsiteX6" fmla="*/ 0 w 5060271"/>
                  <a:gd name="connsiteY6" fmla="*/ 0 h 419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60271" h="4199137">
                    <a:moveTo>
                      <a:pt x="0" y="0"/>
                    </a:moveTo>
                    <a:lnTo>
                      <a:pt x="5060271" y="0"/>
                    </a:lnTo>
                    <a:lnTo>
                      <a:pt x="5060271" y="3870624"/>
                    </a:lnTo>
                    <a:cubicBezTo>
                      <a:pt x="5060271" y="4052057"/>
                      <a:pt x="4913191" y="4199137"/>
                      <a:pt x="4731758" y="4199137"/>
                    </a:cubicBezTo>
                    <a:lnTo>
                      <a:pt x="328513" y="4199137"/>
                    </a:lnTo>
                    <a:cubicBezTo>
                      <a:pt x="147080" y="4199137"/>
                      <a:pt x="0" y="4052057"/>
                      <a:pt x="0" y="3870624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0070C0">
                      <a:shade val="30000"/>
                      <a:satMod val="115000"/>
                    </a:srgbClr>
                  </a:gs>
                  <a:gs pos="25000">
                    <a:srgbClr val="0070C0">
                      <a:shade val="67500"/>
                      <a:satMod val="115000"/>
                    </a:srgbClr>
                  </a:gs>
                  <a:gs pos="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0C42F8-BD4B-B10B-8F31-41DE7D02E9BD}"/>
                </a:ext>
              </a:extLst>
            </p:cNvPr>
            <p:cNvSpPr txBox="1"/>
            <p:nvPr/>
          </p:nvSpPr>
          <p:spPr>
            <a:xfrm>
              <a:off x="3048740" y="666157"/>
              <a:ext cx="6094520" cy="5180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>
                    <a:glow rad="228600">
                      <a:schemeClr val="accent5">
                        <a:satMod val="175000"/>
                        <a:alpha val="40000"/>
                      </a:schemeClr>
                    </a:glow>
                  </a:effectLst>
                  <a:latin typeface="Dubai Medium" panose="020B0603030403030204" pitchFamily="34" charset="-78"/>
                  <a:cs typeface="Dubai Medium" panose="020B0603030403030204" pitchFamily="34" charset="-78"/>
                </a:rPr>
                <a:t>Player 2 : Choose tank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24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410CA0-83AB-A278-98AE-E639E13C53B6}"/>
              </a:ext>
            </a:extLst>
          </p:cNvPr>
          <p:cNvGrpSpPr/>
          <p:nvPr/>
        </p:nvGrpSpPr>
        <p:grpSpPr>
          <a:xfrm>
            <a:off x="9112414" y="1144560"/>
            <a:ext cx="2540000" cy="2039014"/>
            <a:chOff x="9112414" y="1144560"/>
            <a:chExt cx="2540000" cy="203901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88CFFF-6587-0141-45CE-E782C61E70C3}"/>
                </a:ext>
              </a:extLst>
            </p:cNvPr>
            <p:cNvSpPr/>
            <p:nvPr/>
          </p:nvSpPr>
          <p:spPr>
            <a:xfrm>
              <a:off x="9112414" y="1144560"/>
              <a:ext cx="2540000" cy="2039014"/>
            </a:xfrm>
            <a:prstGeom prst="roundRect">
              <a:avLst>
                <a:gd name="adj" fmla="val 7532"/>
              </a:avLst>
            </a:prstGeom>
            <a:gradFill flip="none" rotWithShape="1">
              <a:gsLst>
                <a:gs pos="50000">
                  <a:schemeClr val="tx1">
                    <a:lumMod val="85000"/>
                    <a:lumOff val="15000"/>
                  </a:schemeClr>
                </a:gs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rgbClr val="FF0000"/>
              </a:solidFill>
              <a:prstDash val="sysDash"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b">
              <a:noAutofit/>
            </a:bodyPr>
            <a:lstStyle/>
            <a:p>
              <a:pPr algn="ctr"/>
              <a:r>
                <a:rPr lang="en-US" sz="2600" b="1">
                  <a:solidFill>
                    <a:srgbClr val="FF0000"/>
                  </a:solidFill>
                </a:rPr>
                <a:t>Helios</a:t>
              </a:r>
              <a:endParaRPr lang="en-IN" sz="2600" b="1" dirty="0">
                <a:solidFill>
                  <a:srgbClr val="FF0000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A11E433-A637-6141-CD7E-D24E2B593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21773" y="1535945"/>
              <a:ext cx="1921282" cy="1010906"/>
            </a:xfrm>
            <a:prstGeom prst="rect">
              <a:avLst/>
            </a:prstGeom>
            <a:effectLst/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4052B6-A981-353F-AB52-DB75CDE37216}"/>
              </a:ext>
            </a:extLst>
          </p:cNvPr>
          <p:cNvGrpSpPr/>
          <p:nvPr/>
        </p:nvGrpSpPr>
        <p:grpSpPr>
          <a:xfrm>
            <a:off x="3397196" y="1142893"/>
            <a:ext cx="2540000" cy="2039014"/>
            <a:chOff x="3397196" y="1142893"/>
            <a:chExt cx="2540000" cy="203901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0220230-AC04-0538-9707-DD4BF1B1C47F}"/>
                </a:ext>
              </a:extLst>
            </p:cNvPr>
            <p:cNvSpPr/>
            <p:nvPr/>
          </p:nvSpPr>
          <p:spPr>
            <a:xfrm>
              <a:off x="3397196" y="1142893"/>
              <a:ext cx="2540000" cy="2039014"/>
            </a:xfrm>
            <a:prstGeom prst="roundRect">
              <a:avLst>
                <a:gd name="adj" fmla="val 7532"/>
              </a:avLst>
            </a:prstGeom>
            <a:gradFill flip="none" rotWithShape="1">
              <a:gsLst>
                <a:gs pos="50000">
                  <a:schemeClr val="tx1">
                    <a:lumMod val="85000"/>
                    <a:lumOff val="15000"/>
                  </a:schemeClr>
                </a:gs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rgbClr val="FF0000"/>
              </a:solidFill>
              <a:prstDash val="sysDash"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b">
              <a:noAutofit/>
            </a:bodyPr>
            <a:lstStyle/>
            <a:p>
              <a:pPr algn="ctr"/>
              <a:r>
                <a:rPr lang="en-US" sz="2600" b="1">
                  <a:solidFill>
                    <a:srgbClr val="FF0000"/>
                  </a:solidFill>
                </a:rPr>
                <a:t>Abrams</a:t>
              </a:r>
              <a:endParaRPr lang="en-IN" sz="2600" b="1" dirty="0">
                <a:solidFill>
                  <a:srgbClr val="FF0000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226EAED-FE3E-05A4-B7F6-9CE296DA0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968" y="1440977"/>
              <a:ext cx="1886455" cy="1114460"/>
            </a:xfrm>
            <a:prstGeom prst="rect">
              <a:avLst/>
            </a:prstGeom>
            <a:effectLst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0296A5-A45D-FE8E-4209-FF168F07E908}"/>
              </a:ext>
            </a:extLst>
          </p:cNvPr>
          <p:cNvGrpSpPr/>
          <p:nvPr/>
        </p:nvGrpSpPr>
        <p:grpSpPr>
          <a:xfrm>
            <a:off x="6254805" y="1142893"/>
            <a:ext cx="2540000" cy="2039014"/>
            <a:chOff x="6254805" y="1142893"/>
            <a:chExt cx="2540000" cy="2039014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0879CFF-D47F-6243-77F2-09203BF6EEC9}"/>
                </a:ext>
              </a:extLst>
            </p:cNvPr>
            <p:cNvSpPr/>
            <p:nvPr/>
          </p:nvSpPr>
          <p:spPr>
            <a:xfrm>
              <a:off x="6254805" y="1142893"/>
              <a:ext cx="2540000" cy="2039014"/>
            </a:xfrm>
            <a:prstGeom prst="roundRect">
              <a:avLst>
                <a:gd name="adj" fmla="val 7532"/>
              </a:avLst>
            </a:prstGeom>
            <a:gradFill flip="none" rotWithShape="1">
              <a:gsLst>
                <a:gs pos="50000">
                  <a:schemeClr val="tx1">
                    <a:lumMod val="85000"/>
                    <a:lumOff val="15000"/>
                  </a:schemeClr>
                </a:gs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rgbClr val="FF0000"/>
              </a:solidFill>
              <a:prstDash val="sysDash"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b">
              <a:noAutofit/>
            </a:bodyPr>
            <a:lstStyle/>
            <a:p>
              <a:pPr algn="ctr"/>
              <a:r>
                <a:rPr lang="en-US" sz="2600" b="1">
                  <a:solidFill>
                    <a:srgbClr val="FF0000"/>
                  </a:solidFill>
                </a:rPr>
                <a:t>Atomic</a:t>
              </a:r>
              <a:endParaRPr lang="en-IN" sz="2600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376D834-A53C-FCAC-B2B1-06005DB1A0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388"/>
            <a:stretch/>
          </p:blipFill>
          <p:spPr>
            <a:xfrm>
              <a:off x="6586960" y="1324882"/>
              <a:ext cx="1921282" cy="1255956"/>
            </a:xfrm>
            <a:prstGeom prst="rect">
              <a:avLst/>
            </a:prstGeom>
            <a:effectLst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B3ECF6-3C1B-3984-43F4-021705BE9284}"/>
              </a:ext>
            </a:extLst>
          </p:cNvPr>
          <p:cNvGrpSpPr/>
          <p:nvPr/>
        </p:nvGrpSpPr>
        <p:grpSpPr>
          <a:xfrm>
            <a:off x="539587" y="1142893"/>
            <a:ext cx="2540000" cy="2039014"/>
            <a:chOff x="539587" y="1142893"/>
            <a:chExt cx="2540000" cy="203901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6F2C981-D0F8-685C-F23E-704B46A148AD}"/>
                </a:ext>
              </a:extLst>
            </p:cNvPr>
            <p:cNvSpPr/>
            <p:nvPr/>
          </p:nvSpPr>
          <p:spPr>
            <a:xfrm>
              <a:off x="539587" y="1142893"/>
              <a:ext cx="2540000" cy="2039014"/>
            </a:xfrm>
            <a:prstGeom prst="roundRect">
              <a:avLst>
                <a:gd name="adj" fmla="val 7532"/>
              </a:avLst>
            </a:prstGeom>
            <a:gradFill flip="none" rotWithShape="1">
              <a:gsLst>
                <a:gs pos="50000">
                  <a:schemeClr val="tx1">
                    <a:lumMod val="85000"/>
                    <a:lumOff val="15000"/>
                  </a:schemeClr>
                </a:gs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rgbClr val="FF0000"/>
              </a:solidFill>
              <a:prstDash val="sysDash"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b">
              <a:noAutofit/>
            </a:bodyPr>
            <a:lstStyle/>
            <a:p>
              <a:pPr algn="ctr"/>
              <a:r>
                <a:rPr lang="en-US" sz="2600" b="1" dirty="0">
                  <a:solidFill>
                    <a:srgbClr val="FF0000"/>
                  </a:solidFill>
                </a:rPr>
                <a:t>Frost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D55D43-6938-ED64-F523-2BFE199C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42" y="1492659"/>
              <a:ext cx="1921282" cy="1094144"/>
            </a:xfrm>
            <a:prstGeom prst="rect">
              <a:avLst/>
            </a:prstGeom>
            <a:effectLst/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6A2F06F-8D7D-9635-373D-A4186A418651}"/>
              </a:ext>
            </a:extLst>
          </p:cNvPr>
          <p:cNvGrpSpPr/>
          <p:nvPr/>
        </p:nvGrpSpPr>
        <p:grpSpPr>
          <a:xfrm>
            <a:off x="9112414" y="3726894"/>
            <a:ext cx="2540000" cy="2039014"/>
            <a:chOff x="9112414" y="3726894"/>
            <a:chExt cx="2540000" cy="2039014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6FE909D-9E93-945C-1D53-6BBA882B4C40}"/>
                </a:ext>
              </a:extLst>
            </p:cNvPr>
            <p:cNvSpPr/>
            <p:nvPr/>
          </p:nvSpPr>
          <p:spPr>
            <a:xfrm>
              <a:off x="9112414" y="3726894"/>
              <a:ext cx="2540000" cy="2039014"/>
            </a:xfrm>
            <a:prstGeom prst="roundRect">
              <a:avLst>
                <a:gd name="adj" fmla="val 7532"/>
              </a:avLst>
            </a:prstGeom>
            <a:gradFill flip="none" rotWithShape="1">
              <a:gsLst>
                <a:gs pos="0">
                  <a:srgbClr val="9933FF">
                    <a:shade val="30000"/>
                    <a:satMod val="115000"/>
                  </a:srgbClr>
                </a:gs>
                <a:gs pos="50000">
                  <a:srgbClr val="9933FF">
                    <a:shade val="67500"/>
                    <a:satMod val="115000"/>
                  </a:srgbClr>
                </a:gs>
                <a:gs pos="100000">
                  <a:srgbClr val="9933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rgbClr val="9933FF"/>
              </a:solidFill>
              <a:prstDash val="sysDash"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b">
              <a:noAutofit/>
            </a:bodyPr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</a:rPr>
                <a:t>Helios</a:t>
              </a:r>
              <a:endParaRPr lang="en-IN" sz="2600" b="1" dirty="0">
                <a:solidFill>
                  <a:schemeClr val="bg1"/>
                </a:solidFill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FBE5AC69-0AEA-EC39-ABEE-931D97487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21773" y="4118279"/>
              <a:ext cx="1921282" cy="1010906"/>
            </a:xfrm>
            <a:prstGeom prst="rect">
              <a:avLst/>
            </a:prstGeom>
            <a:effectLst/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8E0DF54-5475-D2AF-5F9B-EA887382E2EA}"/>
              </a:ext>
            </a:extLst>
          </p:cNvPr>
          <p:cNvGrpSpPr/>
          <p:nvPr/>
        </p:nvGrpSpPr>
        <p:grpSpPr>
          <a:xfrm>
            <a:off x="3397196" y="3725227"/>
            <a:ext cx="2540000" cy="2039014"/>
            <a:chOff x="3397196" y="3725227"/>
            <a:chExt cx="2540000" cy="2039014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44E3E0C-64B6-FDAF-75F3-28AAAB4B8545}"/>
                </a:ext>
              </a:extLst>
            </p:cNvPr>
            <p:cNvSpPr/>
            <p:nvPr/>
          </p:nvSpPr>
          <p:spPr>
            <a:xfrm>
              <a:off x="3397196" y="3725227"/>
              <a:ext cx="2540000" cy="2039014"/>
            </a:xfrm>
            <a:prstGeom prst="roundRect">
              <a:avLst>
                <a:gd name="adj" fmla="val 7532"/>
              </a:avLst>
            </a:prstGeom>
            <a:gradFill flip="none" rotWithShape="1">
              <a:gsLst>
                <a:gs pos="0">
                  <a:srgbClr val="9933FF">
                    <a:shade val="30000"/>
                    <a:satMod val="115000"/>
                  </a:srgbClr>
                </a:gs>
                <a:gs pos="50000">
                  <a:srgbClr val="9933FF">
                    <a:shade val="67500"/>
                    <a:satMod val="115000"/>
                  </a:srgbClr>
                </a:gs>
                <a:gs pos="100000">
                  <a:srgbClr val="9933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rgbClr val="9933FF"/>
              </a:solidFill>
              <a:prstDash val="sysDash"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b">
              <a:noAutofit/>
            </a:bodyPr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</a:rPr>
                <a:t>Abrams</a:t>
              </a:r>
              <a:endParaRPr lang="en-IN" sz="2600" b="1" dirty="0">
                <a:solidFill>
                  <a:schemeClr val="bg1"/>
                </a:solidFill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AD1F2DCB-1279-BF21-327F-160C65635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968" y="4023311"/>
              <a:ext cx="1886455" cy="1114460"/>
            </a:xfrm>
            <a:prstGeom prst="rect">
              <a:avLst/>
            </a:prstGeom>
            <a:effectLst/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5A19217-11B1-BE23-020E-655F6F41450D}"/>
              </a:ext>
            </a:extLst>
          </p:cNvPr>
          <p:cNvGrpSpPr/>
          <p:nvPr/>
        </p:nvGrpSpPr>
        <p:grpSpPr>
          <a:xfrm>
            <a:off x="6254805" y="3725227"/>
            <a:ext cx="2540000" cy="2039014"/>
            <a:chOff x="6254805" y="3725227"/>
            <a:chExt cx="2540000" cy="2039014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4F1EC07F-4A5B-62CF-90B3-CC46FFE94DA5}"/>
                </a:ext>
              </a:extLst>
            </p:cNvPr>
            <p:cNvSpPr/>
            <p:nvPr/>
          </p:nvSpPr>
          <p:spPr>
            <a:xfrm>
              <a:off x="6254805" y="3725227"/>
              <a:ext cx="2540000" cy="2039014"/>
            </a:xfrm>
            <a:prstGeom prst="roundRect">
              <a:avLst>
                <a:gd name="adj" fmla="val 7532"/>
              </a:avLst>
            </a:prstGeom>
            <a:gradFill flip="none" rotWithShape="1">
              <a:gsLst>
                <a:gs pos="0">
                  <a:srgbClr val="9933FF">
                    <a:shade val="30000"/>
                    <a:satMod val="115000"/>
                  </a:srgbClr>
                </a:gs>
                <a:gs pos="50000">
                  <a:srgbClr val="9933FF">
                    <a:shade val="67500"/>
                    <a:satMod val="115000"/>
                  </a:srgbClr>
                </a:gs>
                <a:gs pos="100000">
                  <a:srgbClr val="9933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rgbClr val="9933FF"/>
              </a:solidFill>
              <a:prstDash val="sysDash"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b">
              <a:noAutofit/>
            </a:bodyPr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</a:rPr>
                <a:t>Atomic</a:t>
              </a:r>
              <a:endParaRPr lang="en-IN" sz="2600" b="1" dirty="0">
                <a:solidFill>
                  <a:schemeClr val="bg1"/>
                </a:solidFill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0B3CE93-23D6-A59D-13C8-75B3AA9EB3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388"/>
            <a:stretch/>
          </p:blipFill>
          <p:spPr>
            <a:xfrm>
              <a:off x="6586960" y="3907216"/>
              <a:ext cx="1921282" cy="1255956"/>
            </a:xfrm>
            <a:prstGeom prst="rect">
              <a:avLst/>
            </a:prstGeom>
            <a:effectLst/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CF8BE55-F608-D568-B4DD-A6A9268711E9}"/>
              </a:ext>
            </a:extLst>
          </p:cNvPr>
          <p:cNvGrpSpPr/>
          <p:nvPr/>
        </p:nvGrpSpPr>
        <p:grpSpPr>
          <a:xfrm>
            <a:off x="539587" y="3725227"/>
            <a:ext cx="2540000" cy="2039014"/>
            <a:chOff x="539587" y="3725227"/>
            <a:chExt cx="2540000" cy="2039014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F99DC34A-38EE-D643-E933-FCD927FBD3A9}"/>
                </a:ext>
              </a:extLst>
            </p:cNvPr>
            <p:cNvSpPr/>
            <p:nvPr/>
          </p:nvSpPr>
          <p:spPr>
            <a:xfrm>
              <a:off x="539587" y="3725227"/>
              <a:ext cx="2540000" cy="2039014"/>
            </a:xfrm>
            <a:prstGeom prst="roundRect">
              <a:avLst>
                <a:gd name="adj" fmla="val 7532"/>
              </a:avLst>
            </a:prstGeom>
            <a:gradFill flip="none" rotWithShape="1">
              <a:gsLst>
                <a:gs pos="0">
                  <a:srgbClr val="9933FF">
                    <a:shade val="30000"/>
                    <a:satMod val="115000"/>
                  </a:srgbClr>
                </a:gs>
                <a:gs pos="50000">
                  <a:srgbClr val="9933FF">
                    <a:shade val="67500"/>
                    <a:satMod val="115000"/>
                  </a:srgbClr>
                </a:gs>
                <a:gs pos="100000">
                  <a:srgbClr val="9933FF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57150">
              <a:solidFill>
                <a:srgbClr val="9933FF"/>
              </a:solidFill>
              <a:prstDash val="sysDash"/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 anchor="b">
              <a:noAutofit/>
            </a:bodyPr>
            <a:lstStyle/>
            <a:p>
              <a:pPr algn="ctr"/>
              <a:r>
                <a:rPr lang="en-US" sz="2600" b="1" dirty="0">
                  <a:solidFill>
                    <a:schemeClr val="bg1"/>
                  </a:solidFill>
                </a:rPr>
                <a:t>Frost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CA11187E-0538-E770-3E64-A52D62204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742" y="4074993"/>
              <a:ext cx="1921282" cy="1094144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91252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84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Dubai Medium</vt:lpstr>
      <vt:lpstr>Office Theme</vt:lpstr>
      <vt:lpstr>Tank Stars Assets Factory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Kr. Harshit Raj</dc:creator>
  <cp:lastModifiedBy>Kr. Harshit Raj</cp:lastModifiedBy>
  <cp:revision>42</cp:revision>
  <dcterms:created xsi:type="dcterms:W3CDTF">2022-12-15T18:47:56Z</dcterms:created>
  <dcterms:modified xsi:type="dcterms:W3CDTF">2022-12-20T19:58:31Z</dcterms:modified>
</cp:coreProperties>
</file>