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4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DCB7D395-BA45-6E95-8F13-26C98EA52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5000" contrast="15000"/>
                    </a14:imgEffect>
                  </a14:imgLayer>
                </a14:imgProps>
              </a:ext>
            </a:extLst>
          </a:blip>
          <a:srcRect t="19469" r="1" b="4754"/>
          <a:stretch/>
        </p:blipFill>
        <p:spPr>
          <a:xfrm>
            <a:off x="-436682" y="-66016"/>
            <a:ext cx="12779511" cy="69240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531DB-B9D9-CC6A-BF9C-4D8CBAB58023}"/>
              </a:ext>
            </a:extLst>
          </p:cNvPr>
          <p:cNvSpPr/>
          <p:nvPr/>
        </p:nvSpPr>
        <p:spPr>
          <a:xfrm>
            <a:off x="65988" y="186179"/>
            <a:ext cx="12192000" cy="6485641"/>
          </a:xfrm>
          <a:prstGeom prst="roundRect">
            <a:avLst>
              <a:gd name="adj" fmla="val 3004"/>
            </a:avLst>
          </a:prstGeom>
          <a:gradFill>
            <a:gsLst>
              <a:gs pos="17000">
                <a:schemeClr val="bg1">
                  <a:alpha val="30000"/>
                </a:schemeClr>
              </a:gs>
              <a:gs pos="89000">
                <a:schemeClr val="bg1">
                  <a:alpha val="13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23F3DC-7CA9-5695-3BB3-BFE796F0E392}"/>
              </a:ext>
            </a:extLst>
          </p:cNvPr>
          <p:cNvSpPr/>
          <p:nvPr/>
        </p:nvSpPr>
        <p:spPr>
          <a:xfrm>
            <a:off x="237242" y="4120297"/>
            <a:ext cx="5550816" cy="2365343"/>
          </a:xfrm>
          <a:prstGeom prst="roundRect">
            <a:avLst>
              <a:gd name="adj" fmla="val 6989"/>
            </a:avLst>
          </a:prstGeom>
          <a:gradFill>
            <a:gsLst>
              <a:gs pos="17000">
                <a:schemeClr val="tx1">
                  <a:alpha val="40000"/>
                </a:schemeClr>
              </a:gs>
              <a:gs pos="89000">
                <a:schemeClr val="tx1">
                  <a:alpha val="8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C73F6A-3F3B-90D5-4EB0-18D4E66AEA8F}"/>
              </a:ext>
            </a:extLst>
          </p:cNvPr>
          <p:cNvSpPr/>
          <p:nvPr/>
        </p:nvSpPr>
        <p:spPr>
          <a:xfrm>
            <a:off x="6575196" y="4666268"/>
            <a:ext cx="5550816" cy="1819372"/>
          </a:xfrm>
          <a:prstGeom prst="roundRect">
            <a:avLst>
              <a:gd name="adj" fmla="val 6631"/>
            </a:avLst>
          </a:prstGeom>
          <a:gradFill>
            <a:gsLst>
              <a:gs pos="17000">
                <a:schemeClr val="tx1">
                  <a:alpha val="40000"/>
                </a:schemeClr>
              </a:gs>
              <a:gs pos="89000">
                <a:schemeClr val="tx1">
                  <a:alpha val="8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4ADAE3-B992-DC0C-25B0-F5F021A64CD9}"/>
              </a:ext>
            </a:extLst>
          </p:cNvPr>
          <p:cNvSpPr/>
          <p:nvPr/>
        </p:nvSpPr>
        <p:spPr>
          <a:xfrm>
            <a:off x="6575196" y="2720799"/>
            <a:ext cx="2568803" cy="1819372"/>
          </a:xfrm>
          <a:prstGeom prst="roundRect">
            <a:avLst>
              <a:gd name="adj" fmla="val 6631"/>
            </a:avLst>
          </a:prstGeom>
          <a:gradFill>
            <a:gsLst>
              <a:gs pos="17000">
                <a:schemeClr val="tx1">
                  <a:alpha val="40000"/>
                </a:schemeClr>
              </a:gs>
              <a:gs pos="89000">
                <a:schemeClr val="tx1">
                  <a:alpha val="8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30CA42-3D67-B138-7F9E-B1EB9962121A}"/>
              </a:ext>
            </a:extLst>
          </p:cNvPr>
          <p:cNvSpPr/>
          <p:nvPr/>
        </p:nvSpPr>
        <p:spPr>
          <a:xfrm>
            <a:off x="6575195" y="1568773"/>
            <a:ext cx="2568803" cy="965845"/>
          </a:xfrm>
          <a:prstGeom prst="roundRect">
            <a:avLst>
              <a:gd name="adj" fmla="val 9836"/>
            </a:avLst>
          </a:prstGeom>
          <a:gradFill>
            <a:gsLst>
              <a:gs pos="17000">
                <a:schemeClr val="tx1">
                  <a:alpha val="40000"/>
                </a:schemeClr>
              </a:gs>
              <a:gs pos="89000">
                <a:schemeClr val="tx1">
                  <a:alpha val="8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E4A1A1-2B14-E157-D293-9DB6EE1718CD}"/>
              </a:ext>
            </a:extLst>
          </p:cNvPr>
          <p:cNvSpPr/>
          <p:nvPr/>
        </p:nvSpPr>
        <p:spPr>
          <a:xfrm>
            <a:off x="237242" y="446185"/>
            <a:ext cx="11888770" cy="546756"/>
          </a:xfrm>
          <a:prstGeom prst="roundRect">
            <a:avLst>
              <a:gd name="adj" fmla="val 18656"/>
            </a:avLst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4" name="Picture 23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5E232CF6-78A0-9EE4-1289-83259B3A3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6" y="534177"/>
            <a:ext cx="385479" cy="38547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8B28F4-CD0B-78C8-D73F-89989905504A}"/>
              </a:ext>
            </a:extLst>
          </p:cNvPr>
          <p:cNvSpPr/>
          <p:nvPr/>
        </p:nvSpPr>
        <p:spPr>
          <a:xfrm>
            <a:off x="237242" y="1568774"/>
            <a:ext cx="5550816" cy="2365343"/>
          </a:xfrm>
          <a:prstGeom prst="roundRect">
            <a:avLst>
              <a:gd name="adj" fmla="val 6989"/>
            </a:avLst>
          </a:prstGeom>
          <a:gradFill>
            <a:gsLst>
              <a:gs pos="17000">
                <a:srgbClr val="1ED760">
                  <a:alpha val="90000"/>
                </a:srgbClr>
              </a:gs>
              <a:gs pos="89000">
                <a:srgbClr val="1ED760">
                  <a:alpha val="40000"/>
                </a:srgbClr>
              </a:gs>
            </a:gsLst>
            <a:lin ang="42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392629-6BAC-079A-8208-3836841C54B4}"/>
              </a:ext>
            </a:extLst>
          </p:cNvPr>
          <p:cNvSpPr/>
          <p:nvPr/>
        </p:nvSpPr>
        <p:spPr>
          <a:xfrm>
            <a:off x="9385955" y="1568773"/>
            <a:ext cx="2568803" cy="965845"/>
          </a:xfrm>
          <a:prstGeom prst="roundRect">
            <a:avLst>
              <a:gd name="adj" fmla="val 9836"/>
            </a:avLst>
          </a:prstGeom>
          <a:gradFill>
            <a:gsLst>
              <a:gs pos="17000">
                <a:schemeClr val="tx1">
                  <a:alpha val="40000"/>
                </a:schemeClr>
              </a:gs>
              <a:gs pos="89000">
                <a:schemeClr val="tx1">
                  <a:alpha val="8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934733-5BB3-07B8-A3E2-1B62938E6C26}"/>
              </a:ext>
            </a:extLst>
          </p:cNvPr>
          <p:cNvSpPr/>
          <p:nvPr/>
        </p:nvSpPr>
        <p:spPr>
          <a:xfrm>
            <a:off x="9385954" y="2720799"/>
            <a:ext cx="2568803" cy="1819372"/>
          </a:xfrm>
          <a:prstGeom prst="roundRect">
            <a:avLst>
              <a:gd name="adj" fmla="val 6631"/>
            </a:avLst>
          </a:prstGeom>
          <a:gradFill>
            <a:gsLst>
              <a:gs pos="17000">
                <a:schemeClr val="tx1">
                  <a:alpha val="40000"/>
                </a:schemeClr>
              </a:gs>
              <a:gs pos="89000">
                <a:schemeClr val="tx1">
                  <a:alpha val="8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F44F089-2593-303B-1D50-75A7533FA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3" y="534177"/>
            <a:ext cx="1259264" cy="390325"/>
          </a:xfrm>
          <a:prstGeom prst="rect">
            <a:avLst/>
          </a:prstGeom>
        </p:spPr>
      </p:pic>
      <p:pic>
        <p:nvPicPr>
          <p:cNvPr id="36" name="Graphic 35" descr="Refresh with solid fill">
            <a:extLst>
              <a:ext uri="{FF2B5EF4-FFF2-40B4-BE49-F238E27FC236}">
                <a16:creationId xmlns:a16="http://schemas.microsoft.com/office/drawing/2014/main" id="{ADD6980C-9539-F2F0-7E5D-90C481B8B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81615" y="4909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7785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EncaseVTI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Singh</dc:creator>
  <cp:lastModifiedBy>Harshit Singh</cp:lastModifiedBy>
  <cp:revision>1</cp:revision>
  <dcterms:created xsi:type="dcterms:W3CDTF">2024-07-06T11:00:18Z</dcterms:created>
  <dcterms:modified xsi:type="dcterms:W3CDTF">2024-07-07T15:29:21Z</dcterms:modified>
</cp:coreProperties>
</file>