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hu6LSu3HqIz4VVFqWsKv/xdrFT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18A00F-0C98-4F87-926F-D295D357CE52}">
  <a:tblStyle styleId="{7118A00F-0C98-4F87-926F-D295D357CE5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aae61f7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g11aae61f7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aae61f751_0_1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11aae61f751_0_17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aae61f751_0_20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6" name="Google Shape;376;g11aae61f751_0_20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aae61f751_0_2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g11aae61f751_0_20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aae61f751_0_2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11aae61f751_0_2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aae61f751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11aae61f751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aae61f751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11aae61f751_0_5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aae61f751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11aae61f751_0_8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aae61f751_0_1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1aae61f751_0_1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aae61f751_0_1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11aae61f751_0_14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6" name="Shape 116"/>
        <p:cNvGrpSpPr/>
        <p:nvPr/>
      </p:nvGrpSpPr>
      <p:grpSpPr>
        <a:xfrm>
          <a:off x="0" y="0"/>
          <a:ext cx="0" cy="0"/>
          <a:chOff x="0" y="0"/>
          <a:chExt cx="0" cy="0"/>
        </a:xfrm>
      </p:grpSpPr>
      <p:grpSp>
        <p:nvGrpSpPr>
          <p:cNvPr id="117" name="Google Shape;117;p17"/>
          <p:cNvGrpSpPr/>
          <p:nvPr/>
        </p:nvGrpSpPr>
        <p:grpSpPr>
          <a:xfrm>
            <a:off x="1" y="68264"/>
            <a:ext cx="11571817" cy="6713537"/>
            <a:chOff x="0" y="43"/>
            <a:chExt cx="5467" cy="4229"/>
          </a:xfrm>
        </p:grpSpPr>
        <p:sp>
          <p:nvSpPr>
            <p:cNvPr id="118" name="Google Shape;118;p17"/>
            <p:cNvSpPr/>
            <p:nvPr/>
          </p:nvSpPr>
          <p:spPr>
            <a:xfrm>
              <a:off x="692" y="494"/>
              <a:ext cx="4775" cy="9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19" name="Google Shape;119;p17"/>
            <p:cNvGrpSpPr/>
            <p:nvPr/>
          </p:nvGrpSpPr>
          <p:grpSpPr>
            <a:xfrm>
              <a:off x="0" y="43"/>
              <a:ext cx="624" cy="4229"/>
              <a:chOff x="0" y="43"/>
              <a:chExt cx="624" cy="4229"/>
            </a:xfrm>
          </p:grpSpPr>
          <p:cxnSp>
            <p:nvCxnSpPr>
              <p:cNvPr id="120" name="Google Shape;120;p17"/>
              <p:cNvCxnSpPr/>
              <p:nvPr/>
            </p:nvCxnSpPr>
            <p:spPr>
              <a:xfrm>
                <a:off x="0" y="4203"/>
                <a:ext cx="624" cy="0"/>
              </a:xfrm>
              <a:prstGeom prst="straightConnector1">
                <a:avLst/>
              </a:prstGeom>
              <a:noFill/>
              <a:ln cap="flat" cmpd="sng" w="9525">
                <a:solidFill>
                  <a:schemeClr val="lt2"/>
                </a:solidFill>
                <a:prstDash val="solid"/>
                <a:round/>
                <a:headEnd len="sm" w="sm" type="none"/>
                <a:tailEnd len="sm" w="sm" type="none"/>
              </a:ln>
            </p:spPr>
          </p:cxnSp>
          <p:cxnSp>
            <p:nvCxnSpPr>
              <p:cNvPr id="121" name="Google Shape;121;p17"/>
              <p:cNvCxnSpPr/>
              <p:nvPr/>
            </p:nvCxnSpPr>
            <p:spPr>
              <a:xfrm>
                <a:off x="0" y="4239"/>
                <a:ext cx="624" cy="0"/>
              </a:xfrm>
              <a:prstGeom prst="straightConnector1">
                <a:avLst/>
              </a:prstGeom>
              <a:noFill/>
              <a:ln cap="flat" cmpd="sng" w="38100">
                <a:solidFill>
                  <a:schemeClr val="lt2"/>
                </a:solidFill>
                <a:prstDash val="solid"/>
                <a:round/>
                <a:headEnd len="sm" w="sm" type="none"/>
                <a:tailEnd len="sm" w="sm" type="none"/>
              </a:ln>
            </p:spPr>
          </p:cxnSp>
          <p:cxnSp>
            <p:nvCxnSpPr>
              <p:cNvPr id="122" name="Google Shape;122;p17"/>
              <p:cNvCxnSpPr/>
              <p:nvPr/>
            </p:nvCxnSpPr>
            <p:spPr>
              <a:xfrm>
                <a:off x="0" y="4272"/>
                <a:ext cx="624" cy="0"/>
              </a:xfrm>
              <a:prstGeom prst="straightConnector1">
                <a:avLst/>
              </a:prstGeom>
              <a:noFill/>
              <a:ln cap="flat" cmpd="sng" w="19050">
                <a:solidFill>
                  <a:schemeClr val="lt2"/>
                </a:solidFill>
                <a:prstDash val="solid"/>
                <a:round/>
                <a:headEnd len="sm" w="sm" type="none"/>
                <a:tailEnd len="sm" w="sm" type="none"/>
              </a:ln>
            </p:spPr>
          </p:cxnSp>
          <p:cxnSp>
            <p:nvCxnSpPr>
              <p:cNvPr id="123" name="Google Shape;123;p17"/>
              <p:cNvCxnSpPr/>
              <p:nvPr/>
            </p:nvCxnSpPr>
            <p:spPr>
              <a:xfrm>
                <a:off x="0" y="4113"/>
                <a:ext cx="624" cy="0"/>
              </a:xfrm>
              <a:prstGeom prst="straightConnector1">
                <a:avLst/>
              </a:prstGeom>
              <a:noFill/>
              <a:ln cap="flat" cmpd="sng" w="28575">
                <a:solidFill>
                  <a:schemeClr val="lt2"/>
                </a:solidFill>
                <a:prstDash val="solid"/>
                <a:round/>
                <a:headEnd len="sm" w="sm" type="none"/>
                <a:tailEnd len="sm" w="sm" type="none"/>
              </a:ln>
            </p:spPr>
          </p:cxnSp>
          <p:cxnSp>
            <p:nvCxnSpPr>
              <p:cNvPr id="124" name="Google Shape;124;p17"/>
              <p:cNvCxnSpPr/>
              <p:nvPr/>
            </p:nvCxnSpPr>
            <p:spPr>
              <a:xfrm>
                <a:off x="0" y="4065"/>
                <a:ext cx="624" cy="0"/>
              </a:xfrm>
              <a:prstGeom prst="straightConnector1">
                <a:avLst/>
              </a:prstGeom>
              <a:noFill/>
              <a:ln cap="flat" cmpd="sng" w="12700">
                <a:solidFill>
                  <a:schemeClr val="lt2"/>
                </a:solidFill>
                <a:prstDash val="solid"/>
                <a:round/>
                <a:headEnd len="sm" w="sm" type="none"/>
                <a:tailEnd len="sm" w="sm" type="none"/>
              </a:ln>
            </p:spPr>
          </p:cxnSp>
          <p:cxnSp>
            <p:nvCxnSpPr>
              <p:cNvPr id="125" name="Google Shape;125;p17"/>
              <p:cNvCxnSpPr/>
              <p:nvPr/>
            </p:nvCxnSpPr>
            <p:spPr>
              <a:xfrm>
                <a:off x="0" y="4158"/>
                <a:ext cx="624" cy="0"/>
              </a:xfrm>
              <a:prstGeom prst="straightConnector1">
                <a:avLst/>
              </a:prstGeom>
              <a:noFill/>
              <a:ln cap="flat" cmpd="sng" w="19050">
                <a:solidFill>
                  <a:schemeClr val="lt2"/>
                </a:solidFill>
                <a:prstDash val="solid"/>
                <a:round/>
                <a:headEnd len="sm" w="sm" type="none"/>
                <a:tailEnd len="sm" w="sm" type="none"/>
              </a:ln>
            </p:spPr>
          </p:cxnSp>
          <p:cxnSp>
            <p:nvCxnSpPr>
              <p:cNvPr id="126" name="Google Shape;126;p17"/>
              <p:cNvCxnSpPr/>
              <p:nvPr/>
            </p:nvCxnSpPr>
            <p:spPr>
              <a:xfrm>
                <a:off x="0" y="3666"/>
                <a:ext cx="624" cy="0"/>
              </a:xfrm>
              <a:prstGeom prst="straightConnector1">
                <a:avLst/>
              </a:prstGeom>
              <a:noFill/>
              <a:ln cap="flat" cmpd="sng" w="9525">
                <a:solidFill>
                  <a:schemeClr val="lt2"/>
                </a:solidFill>
                <a:prstDash val="solid"/>
                <a:round/>
                <a:headEnd len="sm" w="sm" type="none"/>
                <a:tailEnd len="sm" w="sm" type="none"/>
              </a:ln>
            </p:spPr>
          </p:cxnSp>
          <p:cxnSp>
            <p:nvCxnSpPr>
              <p:cNvPr id="127" name="Google Shape;127;p17"/>
              <p:cNvCxnSpPr/>
              <p:nvPr/>
            </p:nvCxnSpPr>
            <p:spPr>
              <a:xfrm>
                <a:off x="0" y="3639"/>
                <a:ext cx="624" cy="0"/>
              </a:xfrm>
              <a:prstGeom prst="straightConnector1">
                <a:avLst/>
              </a:prstGeom>
              <a:noFill/>
              <a:ln cap="flat" cmpd="sng" w="38100">
                <a:solidFill>
                  <a:schemeClr val="lt2"/>
                </a:solidFill>
                <a:prstDash val="solid"/>
                <a:round/>
                <a:headEnd len="sm" w="sm" type="none"/>
                <a:tailEnd len="sm" w="sm" type="none"/>
              </a:ln>
            </p:spPr>
          </p:cxnSp>
          <p:cxnSp>
            <p:nvCxnSpPr>
              <p:cNvPr id="128" name="Google Shape;128;p17"/>
              <p:cNvCxnSpPr/>
              <p:nvPr/>
            </p:nvCxnSpPr>
            <p:spPr>
              <a:xfrm>
                <a:off x="0" y="4020"/>
                <a:ext cx="624" cy="0"/>
              </a:xfrm>
              <a:prstGeom prst="straightConnector1">
                <a:avLst/>
              </a:prstGeom>
              <a:noFill/>
              <a:ln cap="flat" cmpd="sng" w="19050">
                <a:solidFill>
                  <a:schemeClr val="lt2"/>
                </a:solidFill>
                <a:prstDash val="solid"/>
                <a:round/>
                <a:headEnd len="sm" w="sm" type="none"/>
                <a:tailEnd len="sm" w="sm" type="none"/>
              </a:ln>
            </p:spPr>
          </p:cxnSp>
          <p:cxnSp>
            <p:nvCxnSpPr>
              <p:cNvPr id="129" name="Google Shape;129;p17"/>
              <p:cNvCxnSpPr/>
              <p:nvPr/>
            </p:nvCxnSpPr>
            <p:spPr>
              <a:xfrm>
                <a:off x="0" y="3894"/>
                <a:ext cx="624" cy="0"/>
              </a:xfrm>
              <a:prstGeom prst="straightConnector1">
                <a:avLst/>
              </a:prstGeom>
              <a:noFill/>
              <a:ln cap="flat" cmpd="sng" w="28575">
                <a:solidFill>
                  <a:schemeClr val="lt2"/>
                </a:solidFill>
                <a:prstDash val="solid"/>
                <a:round/>
                <a:headEnd len="sm" w="sm" type="none"/>
                <a:tailEnd len="sm" w="sm" type="none"/>
              </a:ln>
            </p:spPr>
          </p:cxnSp>
          <p:cxnSp>
            <p:nvCxnSpPr>
              <p:cNvPr id="130" name="Google Shape;130;p17"/>
              <p:cNvCxnSpPr/>
              <p:nvPr/>
            </p:nvCxnSpPr>
            <p:spPr>
              <a:xfrm>
                <a:off x="0" y="3813"/>
                <a:ext cx="624" cy="0"/>
              </a:xfrm>
              <a:prstGeom prst="straightConnector1">
                <a:avLst/>
              </a:prstGeom>
              <a:noFill/>
              <a:ln cap="flat" cmpd="sng" w="12700">
                <a:solidFill>
                  <a:schemeClr val="lt2"/>
                </a:solidFill>
                <a:prstDash val="solid"/>
                <a:round/>
                <a:headEnd len="sm" w="sm" type="none"/>
                <a:tailEnd len="sm" w="sm" type="none"/>
              </a:ln>
            </p:spPr>
          </p:cxnSp>
          <p:cxnSp>
            <p:nvCxnSpPr>
              <p:cNvPr id="131" name="Google Shape;131;p17"/>
              <p:cNvCxnSpPr/>
              <p:nvPr/>
            </p:nvCxnSpPr>
            <p:spPr>
              <a:xfrm>
                <a:off x="0" y="3999"/>
                <a:ext cx="624" cy="0"/>
              </a:xfrm>
              <a:prstGeom prst="straightConnector1">
                <a:avLst/>
              </a:prstGeom>
              <a:noFill/>
              <a:ln cap="flat" cmpd="sng" w="9525">
                <a:solidFill>
                  <a:schemeClr val="lt2"/>
                </a:solidFill>
                <a:prstDash val="solid"/>
                <a:round/>
                <a:headEnd len="sm" w="sm" type="none"/>
                <a:tailEnd len="sm" w="sm" type="none"/>
              </a:ln>
            </p:spPr>
          </p:cxnSp>
          <p:cxnSp>
            <p:nvCxnSpPr>
              <p:cNvPr id="132" name="Google Shape;132;p17"/>
              <p:cNvCxnSpPr/>
              <p:nvPr/>
            </p:nvCxnSpPr>
            <p:spPr>
              <a:xfrm>
                <a:off x="0" y="3687"/>
                <a:ext cx="624" cy="0"/>
              </a:xfrm>
              <a:prstGeom prst="straightConnector1">
                <a:avLst/>
              </a:prstGeom>
              <a:noFill/>
              <a:ln cap="flat" cmpd="sng" w="12700">
                <a:solidFill>
                  <a:schemeClr val="lt2"/>
                </a:solidFill>
                <a:prstDash val="solid"/>
                <a:round/>
                <a:headEnd len="sm" w="sm" type="none"/>
                <a:tailEnd len="sm" w="sm" type="none"/>
              </a:ln>
            </p:spPr>
          </p:cxnSp>
          <p:cxnSp>
            <p:nvCxnSpPr>
              <p:cNvPr id="133" name="Google Shape;133;p17"/>
              <p:cNvCxnSpPr/>
              <p:nvPr/>
            </p:nvCxnSpPr>
            <p:spPr>
              <a:xfrm>
                <a:off x="0" y="3741"/>
                <a:ext cx="624" cy="0"/>
              </a:xfrm>
              <a:prstGeom prst="straightConnector1">
                <a:avLst/>
              </a:prstGeom>
              <a:noFill/>
              <a:ln cap="flat" cmpd="sng" w="12700">
                <a:solidFill>
                  <a:schemeClr val="lt2"/>
                </a:solidFill>
                <a:prstDash val="solid"/>
                <a:round/>
                <a:headEnd len="sm" w="sm" type="none"/>
                <a:tailEnd len="sm" w="sm" type="none"/>
              </a:ln>
            </p:spPr>
          </p:cxnSp>
          <p:cxnSp>
            <p:nvCxnSpPr>
              <p:cNvPr id="134" name="Google Shape;134;p17"/>
              <p:cNvCxnSpPr/>
              <p:nvPr/>
            </p:nvCxnSpPr>
            <p:spPr>
              <a:xfrm>
                <a:off x="0" y="3939"/>
                <a:ext cx="624" cy="0"/>
              </a:xfrm>
              <a:prstGeom prst="straightConnector1">
                <a:avLst/>
              </a:prstGeom>
              <a:noFill/>
              <a:ln cap="flat" cmpd="sng" w="19050">
                <a:solidFill>
                  <a:schemeClr val="lt2"/>
                </a:solidFill>
                <a:prstDash val="solid"/>
                <a:round/>
                <a:headEnd len="sm" w="sm" type="none"/>
                <a:tailEnd len="sm" w="sm" type="none"/>
              </a:ln>
            </p:spPr>
          </p:cxnSp>
          <p:cxnSp>
            <p:nvCxnSpPr>
              <p:cNvPr id="135" name="Google Shape;135;p17"/>
              <p:cNvCxnSpPr/>
              <p:nvPr/>
            </p:nvCxnSpPr>
            <p:spPr>
              <a:xfrm>
                <a:off x="0" y="3918"/>
                <a:ext cx="624" cy="0"/>
              </a:xfrm>
              <a:prstGeom prst="straightConnector1">
                <a:avLst/>
              </a:prstGeom>
              <a:noFill/>
              <a:ln cap="flat" cmpd="sng" w="9525">
                <a:solidFill>
                  <a:schemeClr val="lt2"/>
                </a:solidFill>
                <a:prstDash val="solid"/>
                <a:round/>
                <a:headEnd len="sm" w="sm" type="none"/>
                <a:tailEnd len="sm" w="sm" type="none"/>
              </a:ln>
            </p:spPr>
          </p:cxnSp>
          <p:cxnSp>
            <p:nvCxnSpPr>
              <p:cNvPr id="136" name="Google Shape;136;p17"/>
              <p:cNvCxnSpPr/>
              <p:nvPr/>
            </p:nvCxnSpPr>
            <p:spPr>
              <a:xfrm>
                <a:off x="0" y="3510"/>
                <a:ext cx="624" cy="0"/>
              </a:xfrm>
              <a:prstGeom prst="straightConnector1">
                <a:avLst/>
              </a:prstGeom>
              <a:noFill/>
              <a:ln cap="flat" cmpd="sng" w="9525">
                <a:solidFill>
                  <a:schemeClr val="lt2"/>
                </a:solidFill>
                <a:prstDash val="solid"/>
                <a:round/>
                <a:headEnd len="sm" w="sm" type="none"/>
                <a:tailEnd len="sm" w="sm" type="none"/>
              </a:ln>
            </p:spPr>
          </p:cxnSp>
          <p:cxnSp>
            <p:nvCxnSpPr>
              <p:cNvPr id="137" name="Google Shape;137;p17"/>
              <p:cNvCxnSpPr/>
              <p:nvPr/>
            </p:nvCxnSpPr>
            <p:spPr>
              <a:xfrm>
                <a:off x="0" y="3546"/>
                <a:ext cx="624" cy="0"/>
              </a:xfrm>
              <a:prstGeom prst="straightConnector1">
                <a:avLst/>
              </a:prstGeom>
              <a:noFill/>
              <a:ln cap="flat" cmpd="sng" w="38100">
                <a:solidFill>
                  <a:schemeClr val="lt2"/>
                </a:solidFill>
                <a:prstDash val="solid"/>
                <a:round/>
                <a:headEnd len="sm" w="sm" type="none"/>
                <a:tailEnd len="sm" w="sm" type="none"/>
              </a:ln>
            </p:spPr>
          </p:cxnSp>
          <p:cxnSp>
            <p:nvCxnSpPr>
              <p:cNvPr id="138" name="Google Shape;138;p17"/>
              <p:cNvCxnSpPr/>
              <p:nvPr/>
            </p:nvCxnSpPr>
            <p:spPr>
              <a:xfrm>
                <a:off x="0" y="3579"/>
                <a:ext cx="624" cy="0"/>
              </a:xfrm>
              <a:prstGeom prst="straightConnector1">
                <a:avLst/>
              </a:prstGeom>
              <a:noFill/>
              <a:ln cap="flat" cmpd="sng" w="19050">
                <a:solidFill>
                  <a:schemeClr val="lt2"/>
                </a:solidFill>
                <a:prstDash val="solid"/>
                <a:round/>
                <a:headEnd len="sm" w="sm" type="none"/>
                <a:tailEnd len="sm" w="sm" type="none"/>
              </a:ln>
            </p:spPr>
          </p:cxnSp>
          <p:cxnSp>
            <p:nvCxnSpPr>
              <p:cNvPr id="139" name="Google Shape;139;p17"/>
              <p:cNvCxnSpPr/>
              <p:nvPr/>
            </p:nvCxnSpPr>
            <p:spPr>
              <a:xfrm>
                <a:off x="0" y="3420"/>
                <a:ext cx="624" cy="0"/>
              </a:xfrm>
              <a:prstGeom prst="straightConnector1">
                <a:avLst/>
              </a:prstGeom>
              <a:noFill/>
              <a:ln cap="flat" cmpd="sng" w="28575">
                <a:solidFill>
                  <a:schemeClr val="lt2"/>
                </a:solidFill>
                <a:prstDash val="solid"/>
                <a:round/>
                <a:headEnd len="sm" w="sm" type="none"/>
                <a:tailEnd len="sm" w="sm" type="none"/>
              </a:ln>
            </p:spPr>
          </p:cxnSp>
          <p:cxnSp>
            <p:nvCxnSpPr>
              <p:cNvPr id="140" name="Google Shape;140;p17"/>
              <p:cNvCxnSpPr/>
              <p:nvPr/>
            </p:nvCxnSpPr>
            <p:spPr>
              <a:xfrm>
                <a:off x="0" y="3372"/>
                <a:ext cx="624" cy="0"/>
              </a:xfrm>
              <a:prstGeom prst="straightConnector1">
                <a:avLst/>
              </a:prstGeom>
              <a:noFill/>
              <a:ln cap="flat" cmpd="sng" w="12700">
                <a:solidFill>
                  <a:schemeClr val="lt2"/>
                </a:solidFill>
                <a:prstDash val="solid"/>
                <a:round/>
                <a:headEnd len="sm" w="sm" type="none"/>
                <a:tailEnd len="sm" w="sm" type="none"/>
              </a:ln>
            </p:spPr>
          </p:cxnSp>
          <p:cxnSp>
            <p:nvCxnSpPr>
              <p:cNvPr id="141" name="Google Shape;141;p17"/>
              <p:cNvCxnSpPr/>
              <p:nvPr/>
            </p:nvCxnSpPr>
            <p:spPr>
              <a:xfrm>
                <a:off x="0" y="3465"/>
                <a:ext cx="624" cy="0"/>
              </a:xfrm>
              <a:prstGeom prst="straightConnector1">
                <a:avLst/>
              </a:prstGeom>
              <a:noFill/>
              <a:ln cap="flat" cmpd="sng" w="19050">
                <a:solidFill>
                  <a:schemeClr val="lt2"/>
                </a:solidFill>
                <a:prstDash val="solid"/>
                <a:round/>
                <a:headEnd len="sm" w="sm" type="none"/>
                <a:tailEnd len="sm" w="sm" type="none"/>
              </a:ln>
            </p:spPr>
          </p:cxnSp>
          <p:cxnSp>
            <p:nvCxnSpPr>
              <p:cNvPr id="142" name="Google Shape;142;p17"/>
              <p:cNvCxnSpPr/>
              <p:nvPr/>
            </p:nvCxnSpPr>
            <p:spPr>
              <a:xfrm>
                <a:off x="0" y="2973"/>
                <a:ext cx="624" cy="0"/>
              </a:xfrm>
              <a:prstGeom prst="straightConnector1">
                <a:avLst/>
              </a:prstGeom>
              <a:noFill/>
              <a:ln cap="flat" cmpd="sng" w="9525">
                <a:solidFill>
                  <a:schemeClr val="lt2"/>
                </a:solidFill>
                <a:prstDash val="solid"/>
                <a:round/>
                <a:headEnd len="sm" w="sm" type="none"/>
                <a:tailEnd len="sm" w="sm" type="none"/>
              </a:ln>
            </p:spPr>
          </p:cxnSp>
          <p:cxnSp>
            <p:nvCxnSpPr>
              <p:cNvPr id="143" name="Google Shape;143;p17"/>
              <p:cNvCxnSpPr/>
              <p:nvPr/>
            </p:nvCxnSpPr>
            <p:spPr>
              <a:xfrm>
                <a:off x="0" y="2946"/>
                <a:ext cx="624" cy="0"/>
              </a:xfrm>
              <a:prstGeom prst="straightConnector1">
                <a:avLst/>
              </a:prstGeom>
              <a:noFill/>
              <a:ln cap="flat" cmpd="sng" w="38100">
                <a:solidFill>
                  <a:schemeClr val="lt2"/>
                </a:solidFill>
                <a:prstDash val="solid"/>
                <a:round/>
                <a:headEnd len="sm" w="sm" type="none"/>
                <a:tailEnd len="sm" w="sm" type="none"/>
              </a:ln>
            </p:spPr>
          </p:cxnSp>
          <p:cxnSp>
            <p:nvCxnSpPr>
              <p:cNvPr id="144" name="Google Shape;144;p17"/>
              <p:cNvCxnSpPr/>
              <p:nvPr/>
            </p:nvCxnSpPr>
            <p:spPr>
              <a:xfrm>
                <a:off x="0" y="3327"/>
                <a:ext cx="624" cy="0"/>
              </a:xfrm>
              <a:prstGeom prst="straightConnector1">
                <a:avLst/>
              </a:prstGeom>
              <a:noFill/>
              <a:ln cap="flat" cmpd="sng" w="19050">
                <a:solidFill>
                  <a:schemeClr val="lt2"/>
                </a:solidFill>
                <a:prstDash val="solid"/>
                <a:round/>
                <a:headEnd len="sm" w="sm" type="none"/>
                <a:tailEnd len="sm" w="sm" type="none"/>
              </a:ln>
            </p:spPr>
          </p:cxnSp>
          <p:cxnSp>
            <p:nvCxnSpPr>
              <p:cNvPr id="145" name="Google Shape;145;p17"/>
              <p:cNvCxnSpPr/>
              <p:nvPr/>
            </p:nvCxnSpPr>
            <p:spPr>
              <a:xfrm>
                <a:off x="0" y="3201"/>
                <a:ext cx="624" cy="0"/>
              </a:xfrm>
              <a:prstGeom prst="straightConnector1">
                <a:avLst/>
              </a:prstGeom>
              <a:noFill/>
              <a:ln cap="flat" cmpd="sng" w="28575">
                <a:solidFill>
                  <a:schemeClr val="lt2"/>
                </a:solidFill>
                <a:prstDash val="solid"/>
                <a:round/>
                <a:headEnd len="sm" w="sm" type="none"/>
                <a:tailEnd len="sm" w="sm" type="none"/>
              </a:ln>
            </p:spPr>
          </p:cxnSp>
          <p:cxnSp>
            <p:nvCxnSpPr>
              <p:cNvPr id="146" name="Google Shape;146;p17"/>
              <p:cNvCxnSpPr/>
              <p:nvPr/>
            </p:nvCxnSpPr>
            <p:spPr>
              <a:xfrm>
                <a:off x="0" y="3120"/>
                <a:ext cx="624" cy="0"/>
              </a:xfrm>
              <a:prstGeom prst="straightConnector1">
                <a:avLst/>
              </a:prstGeom>
              <a:noFill/>
              <a:ln cap="flat" cmpd="sng" w="12700">
                <a:solidFill>
                  <a:schemeClr val="lt2"/>
                </a:solidFill>
                <a:prstDash val="solid"/>
                <a:round/>
                <a:headEnd len="sm" w="sm" type="none"/>
                <a:tailEnd len="sm" w="sm" type="none"/>
              </a:ln>
            </p:spPr>
          </p:cxnSp>
          <p:cxnSp>
            <p:nvCxnSpPr>
              <p:cNvPr id="147" name="Google Shape;147;p17"/>
              <p:cNvCxnSpPr/>
              <p:nvPr/>
            </p:nvCxnSpPr>
            <p:spPr>
              <a:xfrm>
                <a:off x="0" y="3306"/>
                <a:ext cx="624" cy="0"/>
              </a:xfrm>
              <a:prstGeom prst="straightConnector1">
                <a:avLst/>
              </a:prstGeom>
              <a:noFill/>
              <a:ln cap="flat" cmpd="sng" w="9525">
                <a:solidFill>
                  <a:schemeClr val="lt2"/>
                </a:solidFill>
                <a:prstDash val="solid"/>
                <a:round/>
                <a:headEnd len="sm" w="sm" type="none"/>
                <a:tailEnd len="sm" w="sm" type="none"/>
              </a:ln>
            </p:spPr>
          </p:cxnSp>
          <p:cxnSp>
            <p:nvCxnSpPr>
              <p:cNvPr id="148" name="Google Shape;148;p17"/>
              <p:cNvCxnSpPr/>
              <p:nvPr/>
            </p:nvCxnSpPr>
            <p:spPr>
              <a:xfrm>
                <a:off x="0" y="2994"/>
                <a:ext cx="624" cy="0"/>
              </a:xfrm>
              <a:prstGeom prst="straightConnector1">
                <a:avLst/>
              </a:prstGeom>
              <a:noFill/>
              <a:ln cap="flat" cmpd="sng" w="12700">
                <a:solidFill>
                  <a:schemeClr val="lt2"/>
                </a:solidFill>
                <a:prstDash val="solid"/>
                <a:round/>
                <a:headEnd len="sm" w="sm" type="none"/>
                <a:tailEnd len="sm" w="sm" type="none"/>
              </a:ln>
            </p:spPr>
          </p:cxnSp>
          <p:cxnSp>
            <p:nvCxnSpPr>
              <p:cNvPr id="149" name="Google Shape;149;p17"/>
              <p:cNvCxnSpPr/>
              <p:nvPr/>
            </p:nvCxnSpPr>
            <p:spPr>
              <a:xfrm>
                <a:off x="0" y="3048"/>
                <a:ext cx="624" cy="0"/>
              </a:xfrm>
              <a:prstGeom prst="straightConnector1">
                <a:avLst/>
              </a:prstGeom>
              <a:noFill/>
              <a:ln cap="flat" cmpd="sng" w="12700">
                <a:solidFill>
                  <a:schemeClr val="lt2"/>
                </a:solidFill>
                <a:prstDash val="solid"/>
                <a:round/>
                <a:headEnd len="sm" w="sm" type="none"/>
                <a:tailEnd len="sm" w="sm" type="none"/>
              </a:ln>
            </p:spPr>
          </p:cxnSp>
          <p:cxnSp>
            <p:nvCxnSpPr>
              <p:cNvPr id="150" name="Google Shape;150;p17"/>
              <p:cNvCxnSpPr/>
              <p:nvPr/>
            </p:nvCxnSpPr>
            <p:spPr>
              <a:xfrm>
                <a:off x="0" y="3246"/>
                <a:ext cx="624" cy="0"/>
              </a:xfrm>
              <a:prstGeom prst="straightConnector1">
                <a:avLst/>
              </a:prstGeom>
              <a:noFill/>
              <a:ln cap="flat" cmpd="sng" w="19050">
                <a:solidFill>
                  <a:schemeClr val="lt2"/>
                </a:solidFill>
                <a:prstDash val="solid"/>
                <a:round/>
                <a:headEnd len="sm" w="sm" type="none"/>
                <a:tailEnd len="sm" w="sm" type="none"/>
              </a:ln>
            </p:spPr>
          </p:cxnSp>
          <p:cxnSp>
            <p:nvCxnSpPr>
              <p:cNvPr id="151" name="Google Shape;151;p17"/>
              <p:cNvCxnSpPr/>
              <p:nvPr/>
            </p:nvCxnSpPr>
            <p:spPr>
              <a:xfrm>
                <a:off x="0" y="3225"/>
                <a:ext cx="624" cy="0"/>
              </a:xfrm>
              <a:prstGeom prst="straightConnector1">
                <a:avLst/>
              </a:prstGeom>
              <a:noFill/>
              <a:ln cap="flat" cmpd="sng" w="9525">
                <a:solidFill>
                  <a:schemeClr val="lt2"/>
                </a:solidFill>
                <a:prstDash val="solid"/>
                <a:round/>
                <a:headEnd len="sm" w="sm" type="none"/>
                <a:tailEnd len="sm" w="sm" type="none"/>
              </a:ln>
            </p:spPr>
          </p:cxnSp>
          <p:cxnSp>
            <p:nvCxnSpPr>
              <p:cNvPr id="152" name="Google Shape;152;p17"/>
              <p:cNvCxnSpPr/>
              <p:nvPr/>
            </p:nvCxnSpPr>
            <p:spPr>
              <a:xfrm>
                <a:off x="0" y="2831"/>
                <a:ext cx="624" cy="0"/>
              </a:xfrm>
              <a:prstGeom prst="straightConnector1">
                <a:avLst/>
              </a:prstGeom>
              <a:noFill/>
              <a:ln cap="flat" cmpd="sng" w="28575">
                <a:solidFill>
                  <a:schemeClr val="lt2"/>
                </a:solidFill>
                <a:prstDash val="solid"/>
                <a:round/>
                <a:headEnd len="sm" w="sm" type="none"/>
                <a:tailEnd len="sm" w="sm" type="none"/>
              </a:ln>
            </p:spPr>
          </p:cxnSp>
          <p:cxnSp>
            <p:nvCxnSpPr>
              <p:cNvPr id="153" name="Google Shape;153;p17"/>
              <p:cNvCxnSpPr/>
              <p:nvPr/>
            </p:nvCxnSpPr>
            <p:spPr>
              <a:xfrm>
                <a:off x="0" y="2750"/>
                <a:ext cx="624" cy="0"/>
              </a:xfrm>
              <a:prstGeom prst="straightConnector1">
                <a:avLst/>
              </a:prstGeom>
              <a:noFill/>
              <a:ln cap="flat" cmpd="sng" w="12700">
                <a:solidFill>
                  <a:schemeClr val="lt2"/>
                </a:solidFill>
                <a:prstDash val="solid"/>
                <a:round/>
                <a:headEnd len="sm" w="sm" type="none"/>
                <a:tailEnd len="sm" w="sm" type="none"/>
              </a:ln>
            </p:spPr>
          </p:cxnSp>
          <p:cxnSp>
            <p:nvCxnSpPr>
              <p:cNvPr id="154" name="Google Shape;154;p17"/>
              <p:cNvCxnSpPr/>
              <p:nvPr/>
            </p:nvCxnSpPr>
            <p:spPr>
              <a:xfrm>
                <a:off x="0" y="2678"/>
                <a:ext cx="624" cy="0"/>
              </a:xfrm>
              <a:prstGeom prst="straightConnector1">
                <a:avLst/>
              </a:prstGeom>
              <a:noFill/>
              <a:ln cap="flat" cmpd="sng" w="12700">
                <a:solidFill>
                  <a:schemeClr val="lt2"/>
                </a:solidFill>
                <a:prstDash val="solid"/>
                <a:round/>
                <a:headEnd len="sm" w="sm" type="none"/>
                <a:tailEnd len="sm" w="sm" type="none"/>
              </a:ln>
            </p:spPr>
          </p:cxnSp>
          <p:cxnSp>
            <p:nvCxnSpPr>
              <p:cNvPr id="155" name="Google Shape;155;p17"/>
              <p:cNvCxnSpPr/>
              <p:nvPr/>
            </p:nvCxnSpPr>
            <p:spPr>
              <a:xfrm>
                <a:off x="0" y="2876"/>
                <a:ext cx="624" cy="0"/>
              </a:xfrm>
              <a:prstGeom prst="straightConnector1">
                <a:avLst/>
              </a:prstGeom>
              <a:noFill/>
              <a:ln cap="flat" cmpd="sng" w="19050">
                <a:solidFill>
                  <a:schemeClr val="lt2"/>
                </a:solidFill>
                <a:prstDash val="solid"/>
                <a:round/>
                <a:headEnd len="sm" w="sm" type="none"/>
                <a:tailEnd len="sm" w="sm" type="none"/>
              </a:ln>
            </p:spPr>
          </p:cxnSp>
          <p:cxnSp>
            <p:nvCxnSpPr>
              <p:cNvPr id="156" name="Google Shape;156;p17"/>
              <p:cNvCxnSpPr/>
              <p:nvPr/>
            </p:nvCxnSpPr>
            <p:spPr>
              <a:xfrm>
                <a:off x="0" y="2855"/>
                <a:ext cx="624" cy="0"/>
              </a:xfrm>
              <a:prstGeom prst="straightConnector1">
                <a:avLst/>
              </a:prstGeom>
              <a:noFill/>
              <a:ln cap="flat" cmpd="sng" w="9525">
                <a:solidFill>
                  <a:schemeClr val="lt2"/>
                </a:solidFill>
                <a:prstDash val="solid"/>
                <a:round/>
                <a:headEnd len="sm" w="sm" type="none"/>
                <a:tailEnd len="sm" w="sm" type="none"/>
              </a:ln>
            </p:spPr>
          </p:cxnSp>
          <p:cxnSp>
            <p:nvCxnSpPr>
              <p:cNvPr id="157" name="Google Shape;157;p17"/>
              <p:cNvCxnSpPr/>
              <p:nvPr/>
            </p:nvCxnSpPr>
            <p:spPr>
              <a:xfrm>
                <a:off x="0" y="2554"/>
                <a:ext cx="624" cy="0"/>
              </a:xfrm>
              <a:prstGeom prst="straightConnector1">
                <a:avLst/>
              </a:prstGeom>
              <a:noFill/>
              <a:ln cap="flat" cmpd="sng" w="9525">
                <a:solidFill>
                  <a:schemeClr val="lt2"/>
                </a:solidFill>
                <a:prstDash val="solid"/>
                <a:round/>
                <a:headEnd len="sm" w="sm" type="none"/>
                <a:tailEnd len="sm" w="sm" type="none"/>
              </a:ln>
            </p:spPr>
          </p:cxnSp>
          <p:cxnSp>
            <p:nvCxnSpPr>
              <p:cNvPr id="158" name="Google Shape;158;p17"/>
              <p:cNvCxnSpPr/>
              <p:nvPr/>
            </p:nvCxnSpPr>
            <p:spPr>
              <a:xfrm>
                <a:off x="0" y="2590"/>
                <a:ext cx="624" cy="0"/>
              </a:xfrm>
              <a:prstGeom prst="straightConnector1">
                <a:avLst/>
              </a:prstGeom>
              <a:noFill/>
              <a:ln cap="flat" cmpd="sng" w="38100">
                <a:solidFill>
                  <a:schemeClr val="lt2"/>
                </a:solidFill>
                <a:prstDash val="solid"/>
                <a:round/>
                <a:headEnd len="sm" w="sm" type="none"/>
                <a:tailEnd len="sm" w="sm" type="none"/>
              </a:ln>
            </p:spPr>
          </p:cxnSp>
          <p:cxnSp>
            <p:nvCxnSpPr>
              <p:cNvPr id="159" name="Google Shape;159;p17"/>
              <p:cNvCxnSpPr/>
              <p:nvPr/>
            </p:nvCxnSpPr>
            <p:spPr>
              <a:xfrm>
                <a:off x="0" y="2623"/>
                <a:ext cx="624" cy="0"/>
              </a:xfrm>
              <a:prstGeom prst="straightConnector1">
                <a:avLst/>
              </a:prstGeom>
              <a:noFill/>
              <a:ln cap="flat" cmpd="sng" w="19050">
                <a:solidFill>
                  <a:schemeClr val="lt2"/>
                </a:solidFill>
                <a:prstDash val="solid"/>
                <a:round/>
                <a:headEnd len="sm" w="sm" type="none"/>
                <a:tailEnd len="sm" w="sm" type="none"/>
              </a:ln>
            </p:spPr>
          </p:cxnSp>
          <p:cxnSp>
            <p:nvCxnSpPr>
              <p:cNvPr id="160" name="Google Shape;160;p17"/>
              <p:cNvCxnSpPr/>
              <p:nvPr/>
            </p:nvCxnSpPr>
            <p:spPr>
              <a:xfrm>
                <a:off x="0" y="2464"/>
                <a:ext cx="624" cy="0"/>
              </a:xfrm>
              <a:prstGeom prst="straightConnector1">
                <a:avLst/>
              </a:prstGeom>
              <a:noFill/>
              <a:ln cap="flat" cmpd="sng" w="28575">
                <a:solidFill>
                  <a:schemeClr val="lt2"/>
                </a:solidFill>
                <a:prstDash val="solid"/>
                <a:round/>
                <a:headEnd len="sm" w="sm" type="none"/>
                <a:tailEnd len="sm" w="sm" type="none"/>
              </a:ln>
            </p:spPr>
          </p:cxnSp>
          <p:cxnSp>
            <p:nvCxnSpPr>
              <p:cNvPr id="161" name="Google Shape;161;p17"/>
              <p:cNvCxnSpPr/>
              <p:nvPr/>
            </p:nvCxnSpPr>
            <p:spPr>
              <a:xfrm>
                <a:off x="0" y="2416"/>
                <a:ext cx="624" cy="0"/>
              </a:xfrm>
              <a:prstGeom prst="straightConnector1">
                <a:avLst/>
              </a:prstGeom>
              <a:noFill/>
              <a:ln cap="flat" cmpd="sng" w="12700">
                <a:solidFill>
                  <a:schemeClr val="lt2"/>
                </a:solidFill>
                <a:prstDash val="solid"/>
                <a:round/>
                <a:headEnd len="sm" w="sm" type="none"/>
                <a:tailEnd len="sm" w="sm" type="none"/>
              </a:ln>
            </p:spPr>
          </p:cxnSp>
          <p:cxnSp>
            <p:nvCxnSpPr>
              <p:cNvPr id="162" name="Google Shape;162;p17"/>
              <p:cNvCxnSpPr/>
              <p:nvPr/>
            </p:nvCxnSpPr>
            <p:spPr>
              <a:xfrm>
                <a:off x="0" y="2509"/>
                <a:ext cx="624" cy="0"/>
              </a:xfrm>
              <a:prstGeom prst="straightConnector1">
                <a:avLst/>
              </a:prstGeom>
              <a:noFill/>
              <a:ln cap="flat" cmpd="sng" w="19050">
                <a:solidFill>
                  <a:schemeClr val="lt2"/>
                </a:solidFill>
                <a:prstDash val="solid"/>
                <a:round/>
                <a:headEnd len="sm" w="sm" type="none"/>
                <a:tailEnd len="sm" w="sm" type="none"/>
              </a:ln>
            </p:spPr>
          </p:cxnSp>
          <p:cxnSp>
            <p:nvCxnSpPr>
              <p:cNvPr id="163" name="Google Shape;163;p17"/>
              <p:cNvCxnSpPr/>
              <p:nvPr/>
            </p:nvCxnSpPr>
            <p:spPr>
              <a:xfrm>
                <a:off x="0" y="2371"/>
                <a:ext cx="624" cy="0"/>
              </a:xfrm>
              <a:prstGeom prst="straightConnector1">
                <a:avLst/>
              </a:prstGeom>
              <a:noFill/>
              <a:ln cap="flat" cmpd="sng" w="19050">
                <a:solidFill>
                  <a:schemeClr val="lt2"/>
                </a:solidFill>
                <a:prstDash val="solid"/>
                <a:round/>
                <a:headEnd len="sm" w="sm" type="none"/>
                <a:tailEnd len="sm" w="sm" type="none"/>
              </a:ln>
            </p:spPr>
          </p:cxnSp>
          <p:cxnSp>
            <p:nvCxnSpPr>
              <p:cNvPr id="164" name="Google Shape;164;p17"/>
              <p:cNvCxnSpPr/>
              <p:nvPr/>
            </p:nvCxnSpPr>
            <p:spPr>
              <a:xfrm>
                <a:off x="0" y="2245"/>
                <a:ext cx="624" cy="0"/>
              </a:xfrm>
              <a:prstGeom prst="straightConnector1">
                <a:avLst/>
              </a:prstGeom>
              <a:noFill/>
              <a:ln cap="flat" cmpd="sng" w="28575">
                <a:solidFill>
                  <a:schemeClr val="lt2"/>
                </a:solidFill>
                <a:prstDash val="solid"/>
                <a:round/>
                <a:headEnd len="sm" w="sm" type="none"/>
                <a:tailEnd len="sm" w="sm" type="none"/>
              </a:ln>
            </p:spPr>
          </p:cxnSp>
          <p:cxnSp>
            <p:nvCxnSpPr>
              <p:cNvPr id="165" name="Google Shape;165;p17"/>
              <p:cNvCxnSpPr/>
              <p:nvPr/>
            </p:nvCxnSpPr>
            <p:spPr>
              <a:xfrm>
                <a:off x="0" y="2350"/>
                <a:ext cx="624" cy="0"/>
              </a:xfrm>
              <a:prstGeom prst="straightConnector1">
                <a:avLst/>
              </a:prstGeom>
              <a:noFill/>
              <a:ln cap="flat" cmpd="sng" w="9525">
                <a:solidFill>
                  <a:schemeClr val="lt2"/>
                </a:solidFill>
                <a:prstDash val="solid"/>
                <a:round/>
                <a:headEnd len="sm" w="sm" type="none"/>
                <a:tailEnd len="sm" w="sm" type="none"/>
              </a:ln>
            </p:spPr>
          </p:cxnSp>
          <p:cxnSp>
            <p:nvCxnSpPr>
              <p:cNvPr id="166" name="Google Shape;166;p17"/>
              <p:cNvCxnSpPr/>
              <p:nvPr/>
            </p:nvCxnSpPr>
            <p:spPr>
              <a:xfrm>
                <a:off x="0" y="2290"/>
                <a:ext cx="624" cy="0"/>
              </a:xfrm>
              <a:prstGeom prst="straightConnector1">
                <a:avLst/>
              </a:prstGeom>
              <a:noFill/>
              <a:ln cap="flat" cmpd="sng" w="19050">
                <a:solidFill>
                  <a:schemeClr val="lt2"/>
                </a:solidFill>
                <a:prstDash val="solid"/>
                <a:round/>
                <a:headEnd len="sm" w="sm" type="none"/>
                <a:tailEnd len="sm" w="sm" type="none"/>
              </a:ln>
            </p:spPr>
          </p:cxnSp>
          <p:cxnSp>
            <p:nvCxnSpPr>
              <p:cNvPr id="167" name="Google Shape;167;p17"/>
              <p:cNvCxnSpPr/>
              <p:nvPr/>
            </p:nvCxnSpPr>
            <p:spPr>
              <a:xfrm>
                <a:off x="0" y="2269"/>
                <a:ext cx="624" cy="0"/>
              </a:xfrm>
              <a:prstGeom prst="straightConnector1">
                <a:avLst/>
              </a:prstGeom>
              <a:noFill/>
              <a:ln cap="flat" cmpd="sng" w="9525">
                <a:solidFill>
                  <a:schemeClr val="lt2"/>
                </a:solidFill>
                <a:prstDash val="solid"/>
                <a:round/>
                <a:headEnd len="sm" w="sm" type="none"/>
                <a:tailEnd len="sm" w="sm" type="none"/>
              </a:ln>
            </p:spPr>
          </p:cxnSp>
          <p:cxnSp>
            <p:nvCxnSpPr>
              <p:cNvPr id="168" name="Google Shape;168;p17"/>
              <p:cNvCxnSpPr/>
              <p:nvPr/>
            </p:nvCxnSpPr>
            <p:spPr>
              <a:xfrm>
                <a:off x="0" y="2130"/>
                <a:ext cx="624" cy="0"/>
              </a:xfrm>
              <a:prstGeom prst="straightConnector1">
                <a:avLst/>
              </a:prstGeom>
              <a:noFill/>
              <a:ln cap="flat" cmpd="sng" w="9525">
                <a:solidFill>
                  <a:schemeClr val="lt2"/>
                </a:solidFill>
                <a:prstDash val="solid"/>
                <a:round/>
                <a:headEnd len="sm" w="sm" type="none"/>
                <a:tailEnd len="sm" w="sm" type="none"/>
              </a:ln>
            </p:spPr>
          </p:cxnSp>
          <p:cxnSp>
            <p:nvCxnSpPr>
              <p:cNvPr id="169" name="Google Shape;169;p17"/>
              <p:cNvCxnSpPr/>
              <p:nvPr/>
            </p:nvCxnSpPr>
            <p:spPr>
              <a:xfrm>
                <a:off x="0" y="2166"/>
                <a:ext cx="624" cy="0"/>
              </a:xfrm>
              <a:prstGeom prst="straightConnector1">
                <a:avLst/>
              </a:prstGeom>
              <a:noFill/>
              <a:ln cap="flat" cmpd="sng" w="38100">
                <a:solidFill>
                  <a:schemeClr val="lt2"/>
                </a:solidFill>
                <a:prstDash val="solid"/>
                <a:round/>
                <a:headEnd len="sm" w="sm" type="none"/>
                <a:tailEnd len="sm" w="sm" type="none"/>
              </a:ln>
            </p:spPr>
          </p:cxnSp>
          <p:cxnSp>
            <p:nvCxnSpPr>
              <p:cNvPr id="170" name="Google Shape;170;p17"/>
              <p:cNvCxnSpPr/>
              <p:nvPr/>
            </p:nvCxnSpPr>
            <p:spPr>
              <a:xfrm>
                <a:off x="0" y="2199"/>
                <a:ext cx="624" cy="0"/>
              </a:xfrm>
              <a:prstGeom prst="straightConnector1">
                <a:avLst/>
              </a:prstGeom>
              <a:noFill/>
              <a:ln cap="flat" cmpd="sng" w="19050">
                <a:solidFill>
                  <a:schemeClr val="lt2"/>
                </a:solidFill>
                <a:prstDash val="solid"/>
                <a:round/>
                <a:headEnd len="sm" w="sm" type="none"/>
                <a:tailEnd len="sm" w="sm" type="none"/>
              </a:ln>
            </p:spPr>
          </p:cxnSp>
          <p:cxnSp>
            <p:nvCxnSpPr>
              <p:cNvPr id="171" name="Google Shape;171;p17"/>
              <p:cNvCxnSpPr/>
              <p:nvPr/>
            </p:nvCxnSpPr>
            <p:spPr>
              <a:xfrm>
                <a:off x="0" y="2040"/>
                <a:ext cx="624" cy="0"/>
              </a:xfrm>
              <a:prstGeom prst="straightConnector1">
                <a:avLst/>
              </a:prstGeom>
              <a:noFill/>
              <a:ln cap="flat" cmpd="sng" w="28575">
                <a:solidFill>
                  <a:schemeClr val="lt2"/>
                </a:solidFill>
                <a:prstDash val="solid"/>
                <a:round/>
                <a:headEnd len="sm" w="sm" type="none"/>
                <a:tailEnd len="sm" w="sm" type="none"/>
              </a:ln>
            </p:spPr>
          </p:cxnSp>
          <p:cxnSp>
            <p:nvCxnSpPr>
              <p:cNvPr id="172" name="Google Shape;172;p17"/>
              <p:cNvCxnSpPr/>
              <p:nvPr/>
            </p:nvCxnSpPr>
            <p:spPr>
              <a:xfrm>
                <a:off x="0" y="1992"/>
                <a:ext cx="624" cy="0"/>
              </a:xfrm>
              <a:prstGeom prst="straightConnector1">
                <a:avLst/>
              </a:prstGeom>
              <a:noFill/>
              <a:ln cap="flat" cmpd="sng" w="12700">
                <a:solidFill>
                  <a:schemeClr val="lt2"/>
                </a:solidFill>
                <a:prstDash val="solid"/>
                <a:round/>
                <a:headEnd len="sm" w="sm" type="none"/>
                <a:tailEnd len="sm" w="sm" type="none"/>
              </a:ln>
            </p:spPr>
          </p:cxnSp>
          <p:cxnSp>
            <p:nvCxnSpPr>
              <p:cNvPr id="173" name="Google Shape;173;p17"/>
              <p:cNvCxnSpPr/>
              <p:nvPr/>
            </p:nvCxnSpPr>
            <p:spPr>
              <a:xfrm>
                <a:off x="0" y="2085"/>
                <a:ext cx="624" cy="0"/>
              </a:xfrm>
              <a:prstGeom prst="straightConnector1">
                <a:avLst/>
              </a:prstGeom>
              <a:noFill/>
              <a:ln cap="flat" cmpd="sng" w="19050">
                <a:solidFill>
                  <a:schemeClr val="lt2"/>
                </a:solidFill>
                <a:prstDash val="solid"/>
                <a:round/>
                <a:headEnd len="sm" w="sm" type="none"/>
                <a:tailEnd len="sm" w="sm" type="none"/>
              </a:ln>
            </p:spPr>
          </p:cxnSp>
          <p:cxnSp>
            <p:nvCxnSpPr>
              <p:cNvPr id="174" name="Google Shape;174;p17"/>
              <p:cNvCxnSpPr/>
              <p:nvPr/>
            </p:nvCxnSpPr>
            <p:spPr>
              <a:xfrm>
                <a:off x="0" y="1593"/>
                <a:ext cx="624" cy="0"/>
              </a:xfrm>
              <a:prstGeom prst="straightConnector1">
                <a:avLst/>
              </a:prstGeom>
              <a:noFill/>
              <a:ln cap="flat" cmpd="sng" w="9525">
                <a:solidFill>
                  <a:schemeClr val="lt2"/>
                </a:solidFill>
                <a:prstDash val="solid"/>
                <a:round/>
                <a:headEnd len="sm" w="sm" type="none"/>
                <a:tailEnd len="sm" w="sm" type="none"/>
              </a:ln>
            </p:spPr>
          </p:cxnSp>
          <p:cxnSp>
            <p:nvCxnSpPr>
              <p:cNvPr id="175" name="Google Shape;175;p17"/>
              <p:cNvCxnSpPr/>
              <p:nvPr/>
            </p:nvCxnSpPr>
            <p:spPr>
              <a:xfrm>
                <a:off x="0" y="1566"/>
                <a:ext cx="624" cy="0"/>
              </a:xfrm>
              <a:prstGeom prst="straightConnector1">
                <a:avLst/>
              </a:prstGeom>
              <a:noFill/>
              <a:ln cap="flat" cmpd="sng" w="38100">
                <a:solidFill>
                  <a:schemeClr val="lt2"/>
                </a:solidFill>
                <a:prstDash val="solid"/>
                <a:round/>
                <a:headEnd len="sm" w="sm" type="none"/>
                <a:tailEnd len="sm" w="sm" type="none"/>
              </a:ln>
            </p:spPr>
          </p:cxnSp>
          <p:cxnSp>
            <p:nvCxnSpPr>
              <p:cNvPr id="176" name="Google Shape;176;p17"/>
              <p:cNvCxnSpPr/>
              <p:nvPr/>
            </p:nvCxnSpPr>
            <p:spPr>
              <a:xfrm>
                <a:off x="0" y="1947"/>
                <a:ext cx="624" cy="0"/>
              </a:xfrm>
              <a:prstGeom prst="straightConnector1">
                <a:avLst/>
              </a:prstGeom>
              <a:noFill/>
              <a:ln cap="flat" cmpd="sng" w="19050">
                <a:solidFill>
                  <a:schemeClr val="lt2"/>
                </a:solidFill>
                <a:prstDash val="solid"/>
                <a:round/>
                <a:headEnd len="sm" w="sm" type="none"/>
                <a:tailEnd len="sm" w="sm" type="none"/>
              </a:ln>
            </p:spPr>
          </p:cxnSp>
          <p:cxnSp>
            <p:nvCxnSpPr>
              <p:cNvPr id="177" name="Google Shape;177;p17"/>
              <p:cNvCxnSpPr/>
              <p:nvPr/>
            </p:nvCxnSpPr>
            <p:spPr>
              <a:xfrm>
                <a:off x="0" y="1821"/>
                <a:ext cx="624" cy="0"/>
              </a:xfrm>
              <a:prstGeom prst="straightConnector1">
                <a:avLst/>
              </a:prstGeom>
              <a:noFill/>
              <a:ln cap="flat" cmpd="sng" w="28575">
                <a:solidFill>
                  <a:schemeClr val="lt2"/>
                </a:solidFill>
                <a:prstDash val="solid"/>
                <a:round/>
                <a:headEnd len="sm" w="sm" type="none"/>
                <a:tailEnd len="sm" w="sm" type="none"/>
              </a:ln>
            </p:spPr>
          </p:cxnSp>
          <p:cxnSp>
            <p:nvCxnSpPr>
              <p:cNvPr id="178" name="Google Shape;178;p17"/>
              <p:cNvCxnSpPr/>
              <p:nvPr/>
            </p:nvCxnSpPr>
            <p:spPr>
              <a:xfrm>
                <a:off x="0" y="1740"/>
                <a:ext cx="624" cy="0"/>
              </a:xfrm>
              <a:prstGeom prst="straightConnector1">
                <a:avLst/>
              </a:prstGeom>
              <a:noFill/>
              <a:ln cap="flat" cmpd="sng" w="12700">
                <a:solidFill>
                  <a:schemeClr val="lt2"/>
                </a:solidFill>
                <a:prstDash val="solid"/>
                <a:round/>
                <a:headEnd len="sm" w="sm" type="none"/>
                <a:tailEnd len="sm" w="sm" type="none"/>
              </a:ln>
            </p:spPr>
          </p:cxnSp>
          <p:cxnSp>
            <p:nvCxnSpPr>
              <p:cNvPr id="179" name="Google Shape;179;p17"/>
              <p:cNvCxnSpPr/>
              <p:nvPr/>
            </p:nvCxnSpPr>
            <p:spPr>
              <a:xfrm>
                <a:off x="0" y="1926"/>
                <a:ext cx="624" cy="0"/>
              </a:xfrm>
              <a:prstGeom prst="straightConnector1">
                <a:avLst/>
              </a:prstGeom>
              <a:noFill/>
              <a:ln cap="flat" cmpd="sng" w="9525">
                <a:solidFill>
                  <a:schemeClr val="lt2"/>
                </a:solidFill>
                <a:prstDash val="solid"/>
                <a:round/>
                <a:headEnd len="sm" w="sm" type="none"/>
                <a:tailEnd len="sm" w="sm" type="none"/>
              </a:ln>
            </p:spPr>
          </p:cxnSp>
          <p:cxnSp>
            <p:nvCxnSpPr>
              <p:cNvPr id="180" name="Google Shape;180;p17"/>
              <p:cNvCxnSpPr/>
              <p:nvPr/>
            </p:nvCxnSpPr>
            <p:spPr>
              <a:xfrm>
                <a:off x="0" y="1614"/>
                <a:ext cx="624" cy="0"/>
              </a:xfrm>
              <a:prstGeom prst="straightConnector1">
                <a:avLst/>
              </a:prstGeom>
              <a:noFill/>
              <a:ln cap="flat" cmpd="sng" w="12700">
                <a:solidFill>
                  <a:schemeClr val="lt2"/>
                </a:solidFill>
                <a:prstDash val="solid"/>
                <a:round/>
                <a:headEnd len="sm" w="sm" type="none"/>
                <a:tailEnd len="sm" w="sm" type="none"/>
              </a:ln>
            </p:spPr>
          </p:cxnSp>
          <p:cxnSp>
            <p:nvCxnSpPr>
              <p:cNvPr id="181" name="Google Shape;181;p17"/>
              <p:cNvCxnSpPr/>
              <p:nvPr/>
            </p:nvCxnSpPr>
            <p:spPr>
              <a:xfrm>
                <a:off x="0" y="1668"/>
                <a:ext cx="624" cy="0"/>
              </a:xfrm>
              <a:prstGeom prst="straightConnector1">
                <a:avLst/>
              </a:prstGeom>
              <a:noFill/>
              <a:ln cap="flat" cmpd="sng" w="12700">
                <a:solidFill>
                  <a:schemeClr val="lt2"/>
                </a:solidFill>
                <a:prstDash val="solid"/>
                <a:round/>
                <a:headEnd len="sm" w="sm" type="none"/>
                <a:tailEnd len="sm" w="sm" type="none"/>
              </a:ln>
            </p:spPr>
          </p:cxnSp>
          <p:cxnSp>
            <p:nvCxnSpPr>
              <p:cNvPr id="182" name="Google Shape;182;p17"/>
              <p:cNvCxnSpPr/>
              <p:nvPr/>
            </p:nvCxnSpPr>
            <p:spPr>
              <a:xfrm>
                <a:off x="0" y="1866"/>
                <a:ext cx="624" cy="0"/>
              </a:xfrm>
              <a:prstGeom prst="straightConnector1">
                <a:avLst/>
              </a:prstGeom>
              <a:noFill/>
              <a:ln cap="flat" cmpd="sng" w="19050">
                <a:solidFill>
                  <a:schemeClr val="lt2"/>
                </a:solidFill>
                <a:prstDash val="solid"/>
                <a:round/>
                <a:headEnd len="sm" w="sm" type="none"/>
                <a:tailEnd len="sm" w="sm" type="none"/>
              </a:ln>
            </p:spPr>
          </p:cxnSp>
          <p:cxnSp>
            <p:nvCxnSpPr>
              <p:cNvPr id="183" name="Google Shape;183;p17"/>
              <p:cNvCxnSpPr/>
              <p:nvPr/>
            </p:nvCxnSpPr>
            <p:spPr>
              <a:xfrm>
                <a:off x="0" y="1845"/>
                <a:ext cx="624" cy="0"/>
              </a:xfrm>
              <a:prstGeom prst="straightConnector1">
                <a:avLst/>
              </a:prstGeom>
              <a:noFill/>
              <a:ln cap="flat" cmpd="sng" w="9525">
                <a:solidFill>
                  <a:schemeClr val="lt2"/>
                </a:solidFill>
                <a:prstDash val="solid"/>
                <a:round/>
                <a:headEnd len="sm" w="sm" type="none"/>
                <a:tailEnd len="sm" w="sm" type="none"/>
              </a:ln>
            </p:spPr>
          </p:cxnSp>
          <p:cxnSp>
            <p:nvCxnSpPr>
              <p:cNvPr id="184" name="Google Shape;184;p17"/>
              <p:cNvCxnSpPr/>
              <p:nvPr/>
            </p:nvCxnSpPr>
            <p:spPr>
              <a:xfrm>
                <a:off x="0" y="1437"/>
                <a:ext cx="624" cy="0"/>
              </a:xfrm>
              <a:prstGeom prst="straightConnector1">
                <a:avLst/>
              </a:prstGeom>
              <a:noFill/>
              <a:ln cap="flat" cmpd="sng" w="9525">
                <a:solidFill>
                  <a:schemeClr val="lt2"/>
                </a:solidFill>
                <a:prstDash val="solid"/>
                <a:round/>
                <a:headEnd len="sm" w="sm" type="none"/>
                <a:tailEnd len="sm" w="sm" type="none"/>
              </a:ln>
            </p:spPr>
          </p:cxnSp>
          <p:cxnSp>
            <p:nvCxnSpPr>
              <p:cNvPr id="185" name="Google Shape;185;p17"/>
              <p:cNvCxnSpPr/>
              <p:nvPr/>
            </p:nvCxnSpPr>
            <p:spPr>
              <a:xfrm>
                <a:off x="0" y="1473"/>
                <a:ext cx="624" cy="0"/>
              </a:xfrm>
              <a:prstGeom prst="straightConnector1">
                <a:avLst/>
              </a:prstGeom>
              <a:noFill/>
              <a:ln cap="flat" cmpd="sng" w="38100">
                <a:solidFill>
                  <a:schemeClr val="lt2"/>
                </a:solidFill>
                <a:prstDash val="solid"/>
                <a:round/>
                <a:headEnd len="sm" w="sm" type="none"/>
                <a:tailEnd len="sm" w="sm" type="none"/>
              </a:ln>
            </p:spPr>
          </p:cxnSp>
          <p:cxnSp>
            <p:nvCxnSpPr>
              <p:cNvPr id="186" name="Google Shape;186;p17"/>
              <p:cNvCxnSpPr/>
              <p:nvPr/>
            </p:nvCxnSpPr>
            <p:spPr>
              <a:xfrm>
                <a:off x="0" y="1506"/>
                <a:ext cx="624" cy="0"/>
              </a:xfrm>
              <a:prstGeom prst="straightConnector1">
                <a:avLst/>
              </a:prstGeom>
              <a:noFill/>
              <a:ln cap="flat" cmpd="sng" w="19050">
                <a:solidFill>
                  <a:schemeClr val="lt2"/>
                </a:solidFill>
                <a:prstDash val="solid"/>
                <a:round/>
                <a:headEnd len="sm" w="sm" type="none"/>
                <a:tailEnd len="sm" w="sm" type="none"/>
              </a:ln>
            </p:spPr>
          </p:cxnSp>
          <p:cxnSp>
            <p:nvCxnSpPr>
              <p:cNvPr id="187" name="Google Shape;187;p17"/>
              <p:cNvCxnSpPr/>
              <p:nvPr/>
            </p:nvCxnSpPr>
            <p:spPr>
              <a:xfrm>
                <a:off x="0" y="1347"/>
                <a:ext cx="624" cy="0"/>
              </a:xfrm>
              <a:prstGeom prst="straightConnector1">
                <a:avLst/>
              </a:prstGeom>
              <a:noFill/>
              <a:ln cap="flat" cmpd="sng" w="28575">
                <a:solidFill>
                  <a:schemeClr val="lt2"/>
                </a:solidFill>
                <a:prstDash val="solid"/>
                <a:round/>
                <a:headEnd len="sm" w="sm" type="none"/>
                <a:tailEnd len="sm" w="sm" type="none"/>
              </a:ln>
            </p:spPr>
          </p:cxnSp>
          <p:cxnSp>
            <p:nvCxnSpPr>
              <p:cNvPr id="188" name="Google Shape;188;p17"/>
              <p:cNvCxnSpPr/>
              <p:nvPr/>
            </p:nvCxnSpPr>
            <p:spPr>
              <a:xfrm>
                <a:off x="0" y="1392"/>
                <a:ext cx="624" cy="0"/>
              </a:xfrm>
              <a:prstGeom prst="straightConnector1">
                <a:avLst/>
              </a:prstGeom>
              <a:noFill/>
              <a:ln cap="flat" cmpd="sng" w="19050">
                <a:solidFill>
                  <a:schemeClr val="lt2"/>
                </a:solidFill>
                <a:prstDash val="solid"/>
                <a:round/>
                <a:headEnd len="sm" w="sm" type="none"/>
                <a:tailEnd len="sm" w="sm" type="none"/>
              </a:ln>
            </p:spPr>
          </p:cxnSp>
          <p:cxnSp>
            <p:nvCxnSpPr>
              <p:cNvPr id="189" name="Google Shape;189;p17"/>
              <p:cNvCxnSpPr/>
              <p:nvPr/>
            </p:nvCxnSpPr>
            <p:spPr>
              <a:xfrm>
                <a:off x="0" y="1016"/>
                <a:ext cx="624" cy="0"/>
              </a:xfrm>
              <a:prstGeom prst="straightConnector1">
                <a:avLst/>
              </a:prstGeom>
              <a:noFill/>
              <a:ln cap="flat" cmpd="sng" w="9525">
                <a:solidFill>
                  <a:schemeClr val="lt2"/>
                </a:solidFill>
                <a:prstDash val="solid"/>
                <a:round/>
                <a:headEnd len="sm" w="sm" type="none"/>
                <a:tailEnd len="sm" w="sm" type="none"/>
              </a:ln>
            </p:spPr>
          </p:cxnSp>
          <p:cxnSp>
            <p:nvCxnSpPr>
              <p:cNvPr id="190" name="Google Shape;190;p17"/>
              <p:cNvCxnSpPr/>
              <p:nvPr/>
            </p:nvCxnSpPr>
            <p:spPr>
              <a:xfrm>
                <a:off x="0" y="989"/>
                <a:ext cx="624" cy="0"/>
              </a:xfrm>
              <a:prstGeom prst="straightConnector1">
                <a:avLst/>
              </a:prstGeom>
              <a:noFill/>
              <a:ln cap="flat" cmpd="sng" w="38100">
                <a:solidFill>
                  <a:schemeClr val="lt2"/>
                </a:solidFill>
                <a:prstDash val="solid"/>
                <a:round/>
                <a:headEnd len="sm" w="sm" type="none"/>
                <a:tailEnd len="sm" w="sm" type="none"/>
              </a:ln>
            </p:spPr>
          </p:cxnSp>
          <p:cxnSp>
            <p:nvCxnSpPr>
              <p:cNvPr id="191" name="Google Shape;191;p17"/>
              <p:cNvCxnSpPr/>
              <p:nvPr/>
            </p:nvCxnSpPr>
            <p:spPr>
              <a:xfrm>
                <a:off x="0" y="1244"/>
                <a:ext cx="624" cy="0"/>
              </a:xfrm>
              <a:prstGeom prst="straightConnector1">
                <a:avLst/>
              </a:prstGeom>
              <a:noFill/>
              <a:ln cap="flat" cmpd="sng" w="28575">
                <a:solidFill>
                  <a:schemeClr val="lt2"/>
                </a:solidFill>
                <a:prstDash val="solid"/>
                <a:round/>
                <a:headEnd len="sm" w="sm" type="none"/>
                <a:tailEnd len="sm" w="sm" type="none"/>
              </a:ln>
            </p:spPr>
          </p:cxnSp>
          <p:cxnSp>
            <p:nvCxnSpPr>
              <p:cNvPr id="192" name="Google Shape;192;p17"/>
              <p:cNvCxnSpPr/>
              <p:nvPr/>
            </p:nvCxnSpPr>
            <p:spPr>
              <a:xfrm>
                <a:off x="0" y="1163"/>
                <a:ext cx="624" cy="0"/>
              </a:xfrm>
              <a:prstGeom prst="straightConnector1">
                <a:avLst/>
              </a:prstGeom>
              <a:noFill/>
              <a:ln cap="flat" cmpd="sng" w="12700">
                <a:solidFill>
                  <a:schemeClr val="lt2"/>
                </a:solidFill>
                <a:prstDash val="solid"/>
                <a:round/>
                <a:headEnd len="sm" w="sm" type="none"/>
                <a:tailEnd len="sm" w="sm" type="none"/>
              </a:ln>
            </p:spPr>
          </p:cxnSp>
          <p:cxnSp>
            <p:nvCxnSpPr>
              <p:cNvPr id="193" name="Google Shape;193;p17"/>
              <p:cNvCxnSpPr/>
              <p:nvPr/>
            </p:nvCxnSpPr>
            <p:spPr>
              <a:xfrm>
                <a:off x="0" y="1037"/>
                <a:ext cx="624" cy="0"/>
              </a:xfrm>
              <a:prstGeom prst="straightConnector1">
                <a:avLst/>
              </a:prstGeom>
              <a:noFill/>
              <a:ln cap="flat" cmpd="sng" w="12700">
                <a:solidFill>
                  <a:schemeClr val="lt2"/>
                </a:solidFill>
                <a:prstDash val="solid"/>
                <a:round/>
                <a:headEnd len="sm" w="sm" type="none"/>
                <a:tailEnd len="sm" w="sm" type="none"/>
              </a:ln>
            </p:spPr>
          </p:cxnSp>
          <p:cxnSp>
            <p:nvCxnSpPr>
              <p:cNvPr id="194" name="Google Shape;194;p17"/>
              <p:cNvCxnSpPr/>
              <p:nvPr/>
            </p:nvCxnSpPr>
            <p:spPr>
              <a:xfrm>
                <a:off x="0" y="1091"/>
                <a:ext cx="624" cy="0"/>
              </a:xfrm>
              <a:prstGeom prst="straightConnector1">
                <a:avLst/>
              </a:prstGeom>
              <a:noFill/>
              <a:ln cap="flat" cmpd="sng" w="12700">
                <a:solidFill>
                  <a:schemeClr val="lt2"/>
                </a:solidFill>
                <a:prstDash val="solid"/>
                <a:round/>
                <a:headEnd len="sm" w="sm" type="none"/>
                <a:tailEnd len="sm" w="sm" type="none"/>
              </a:ln>
            </p:spPr>
          </p:cxnSp>
          <p:cxnSp>
            <p:nvCxnSpPr>
              <p:cNvPr id="195" name="Google Shape;195;p17"/>
              <p:cNvCxnSpPr/>
              <p:nvPr/>
            </p:nvCxnSpPr>
            <p:spPr>
              <a:xfrm>
                <a:off x="0" y="1289"/>
                <a:ext cx="624" cy="0"/>
              </a:xfrm>
              <a:prstGeom prst="straightConnector1">
                <a:avLst/>
              </a:prstGeom>
              <a:noFill/>
              <a:ln cap="flat" cmpd="sng" w="19050">
                <a:solidFill>
                  <a:schemeClr val="lt2"/>
                </a:solidFill>
                <a:prstDash val="solid"/>
                <a:round/>
                <a:headEnd len="sm" w="sm" type="none"/>
                <a:tailEnd len="sm" w="sm" type="none"/>
              </a:ln>
            </p:spPr>
          </p:cxnSp>
          <p:cxnSp>
            <p:nvCxnSpPr>
              <p:cNvPr id="196" name="Google Shape;196;p17"/>
              <p:cNvCxnSpPr/>
              <p:nvPr/>
            </p:nvCxnSpPr>
            <p:spPr>
              <a:xfrm>
                <a:off x="0" y="1268"/>
                <a:ext cx="624" cy="0"/>
              </a:xfrm>
              <a:prstGeom prst="straightConnector1">
                <a:avLst/>
              </a:prstGeom>
              <a:noFill/>
              <a:ln cap="flat" cmpd="sng" w="9525">
                <a:solidFill>
                  <a:schemeClr val="lt2"/>
                </a:solidFill>
                <a:prstDash val="solid"/>
                <a:round/>
                <a:headEnd len="sm" w="sm" type="none"/>
                <a:tailEnd len="sm" w="sm" type="none"/>
              </a:ln>
            </p:spPr>
          </p:cxnSp>
          <p:cxnSp>
            <p:nvCxnSpPr>
              <p:cNvPr id="197" name="Google Shape;197;p17"/>
              <p:cNvCxnSpPr/>
              <p:nvPr/>
            </p:nvCxnSpPr>
            <p:spPr>
              <a:xfrm>
                <a:off x="0" y="860"/>
                <a:ext cx="624" cy="0"/>
              </a:xfrm>
              <a:prstGeom prst="straightConnector1">
                <a:avLst/>
              </a:prstGeom>
              <a:noFill/>
              <a:ln cap="flat" cmpd="sng" w="9525">
                <a:solidFill>
                  <a:schemeClr val="lt2"/>
                </a:solidFill>
                <a:prstDash val="solid"/>
                <a:round/>
                <a:headEnd len="sm" w="sm" type="none"/>
                <a:tailEnd len="sm" w="sm" type="none"/>
              </a:ln>
            </p:spPr>
          </p:cxnSp>
          <p:cxnSp>
            <p:nvCxnSpPr>
              <p:cNvPr id="198" name="Google Shape;198;p17"/>
              <p:cNvCxnSpPr/>
              <p:nvPr/>
            </p:nvCxnSpPr>
            <p:spPr>
              <a:xfrm>
                <a:off x="0" y="896"/>
                <a:ext cx="624" cy="0"/>
              </a:xfrm>
              <a:prstGeom prst="straightConnector1">
                <a:avLst/>
              </a:prstGeom>
              <a:noFill/>
              <a:ln cap="flat" cmpd="sng" w="38100">
                <a:solidFill>
                  <a:schemeClr val="lt2"/>
                </a:solidFill>
                <a:prstDash val="solid"/>
                <a:round/>
                <a:headEnd len="sm" w="sm" type="none"/>
                <a:tailEnd len="sm" w="sm" type="none"/>
              </a:ln>
            </p:spPr>
          </p:cxnSp>
          <p:cxnSp>
            <p:nvCxnSpPr>
              <p:cNvPr id="199" name="Google Shape;199;p17"/>
              <p:cNvCxnSpPr/>
              <p:nvPr/>
            </p:nvCxnSpPr>
            <p:spPr>
              <a:xfrm>
                <a:off x="0" y="929"/>
                <a:ext cx="624" cy="0"/>
              </a:xfrm>
              <a:prstGeom prst="straightConnector1">
                <a:avLst/>
              </a:prstGeom>
              <a:noFill/>
              <a:ln cap="flat" cmpd="sng" w="19050">
                <a:solidFill>
                  <a:schemeClr val="lt2"/>
                </a:solidFill>
                <a:prstDash val="solid"/>
                <a:round/>
                <a:headEnd len="sm" w="sm" type="none"/>
                <a:tailEnd len="sm" w="sm" type="none"/>
              </a:ln>
            </p:spPr>
          </p:cxnSp>
          <p:cxnSp>
            <p:nvCxnSpPr>
              <p:cNvPr id="200" name="Google Shape;200;p17"/>
              <p:cNvCxnSpPr/>
              <p:nvPr/>
            </p:nvCxnSpPr>
            <p:spPr>
              <a:xfrm>
                <a:off x="0" y="770"/>
                <a:ext cx="624" cy="0"/>
              </a:xfrm>
              <a:prstGeom prst="straightConnector1">
                <a:avLst/>
              </a:prstGeom>
              <a:noFill/>
              <a:ln cap="flat" cmpd="sng" w="28575">
                <a:solidFill>
                  <a:schemeClr val="lt2"/>
                </a:solidFill>
                <a:prstDash val="solid"/>
                <a:round/>
                <a:headEnd len="sm" w="sm" type="none"/>
                <a:tailEnd len="sm" w="sm" type="none"/>
              </a:ln>
            </p:spPr>
          </p:cxnSp>
          <p:cxnSp>
            <p:nvCxnSpPr>
              <p:cNvPr id="201" name="Google Shape;201;p17"/>
              <p:cNvCxnSpPr/>
              <p:nvPr/>
            </p:nvCxnSpPr>
            <p:spPr>
              <a:xfrm>
                <a:off x="0" y="815"/>
                <a:ext cx="624" cy="0"/>
              </a:xfrm>
              <a:prstGeom prst="straightConnector1">
                <a:avLst/>
              </a:prstGeom>
              <a:noFill/>
              <a:ln cap="flat" cmpd="sng" w="19050">
                <a:solidFill>
                  <a:schemeClr val="lt2"/>
                </a:solidFill>
                <a:prstDash val="solid"/>
                <a:round/>
                <a:headEnd len="sm" w="sm" type="none"/>
                <a:tailEnd len="sm" w="sm" type="none"/>
              </a:ln>
            </p:spPr>
          </p:cxnSp>
          <p:cxnSp>
            <p:nvCxnSpPr>
              <p:cNvPr id="202" name="Google Shape;202;p17"/>
              <p:cNvCxnSpPr/>
              <p:nvPr/>
            </p:nvCxnSpPr>
            <p:spPr>
              <a:xfrm>
                <a:off x="0" y="718"/>
                <a:ext cx="624" cy="0"/>
              </a:xfrm>
              <a:prstGeom prst="straightConnector1">
                <a:avLst/>
              </a:prstGeom>
              <a:noFill/>
              <a:ln cap="flat" cmpd="sng" w="12700">
                <a:solidFill>
                  <a:schemeClr val="lt2"/>
                </a:solidFill>
                <a:prstDash val="solid"/>
                <a:round/>
                <a:headEnd len="sm" w="sm" type="none"/>
                <a:tailEnd len="sm" w="sm" type="none"/>
              </a:ln>
            </p:spPr>
          </p:cxnSp>
          <p:cxnSp>
            <p:nvCxnSpPr>
              <p:cNvPr id="203" name="Google Shape;203;p17"/>
              <p:cNvCxnSpPr/>
              <p:nvPr/>
            </p:nvCxnSpPr>
            <p:spPr>
              <a:xfrm>
                <a:off x="0" y="646"/>
                <a:ext cx="624" cy="0"/>
              </a:xfrm>
              <a:prstGeom prst="straightConnector1">
                <a:avLst/>
              </a:prstGeom>
              <a:noFill/>
              <a:ln cap="flat" cmpd="sng" w="12700">
                <a:solidFill>
                  <a:schemeClr val="lt2"/>
                </a:solidFill>
                <a:prstDash val="solid"/>
                <a:round/>
                <a:headEnd len="sm" w="sm" type="none"/>
                <a:tailEnd len="sm" w="sm" type="none"/>
              </a:ln>
            </p:spPr>
          </p:cxnSp>
          <p:cxnSp>
            <p:nvCxnSpPr>
              <p:cNvPr id="204" name="Google Shape;204;p17"/>
              <p:cNvCxnSpPr/>
              <p:nvPr/>
            </p:nvCxnSpPr>
            <p:spPr>
              <a:xfrm>
                <a:off x="0" y="522"/>
                <a:ext cx="624" cy="0"/>
              </a:xfrm>
              <a:prstGeom prst="straightConnector1">
                <a:avLst/>
              </a:prstGeom>
              <a:noFill/>
              <a:ln cap="flat" cmpd="sng" w="9525">
                <a:solidFill>
                  <a:schemeClr val="lt2"/>
                </a:solidFill>
                <a:prstDash val="solid"/>
                <a:round/>
                <a:headEnd len="sm" w="sm" type="none"/>
                <a:tailEnd len="sm" w="sm" type="none"/>
              </a:ln>
            </p:spPr>
          </p:cxnSp>
          <p:cxnSp>
            <p:nvCxnSpPr>
              <p:cNvPr id="205" name="Google Shape;205;p17"/>
              <p:cNvCxnSpPr/>
              <p:nvPr/>
            </p:nvCxnSpPr>
            <p:spPr>
              <a:xfrm>
                <a:off x="0" y="558"/>
                <a:ext cx="624" cy="0"/>
              </a:xfrm>
              <a:prstGeom prst="straightConnector1">
                <a:avLst/>
              </a:prstGeom>
              <a:noFill/>
              <a:ln cap="flat" cmpd="sng" w="38100">
                <a:solidFill>
                  <a:schemeClr val="lt2"/>
                </a:solidFill>
                <a:prstDash val="solid"/>
                <a:round/>
                <a:headEnd len="sm" w="sm" type="none"/>
                <a:tailEnd len="sm" w="sm" type="none"/>
              </a:ln>
            </p:spPr>
          </p:cxnSp>
          <p:cxnSp>
            <p:nvCxnSpPr>
              <p:cNvPr id="206" name="Google Shape;206;p17"/>
              <p:cNvCxnSpPr/>
              <p:nvPr/>
            </p:nvCxnSpPr>
            <p:spPr>
              <a:xfrm>
                <a:off x="0" y="591"/>
                <a:ext cx="624" cy="0"/>
              </a:xfrm>
              <a:prstGeom prst="straightConnector1">
                <a:avLst/>
              </a:prstGeom>
              <a:noFill/>
              <a:ln cap="flat" cmpd="sng" w="19050">
                <a:solidFill>
                  <a:schemeClr val="lt2"/>
                </a:solidFill>
                <a:prstDash val="solid"/>
                <a:round/>
                <a:headEnd len="sm" w="sm" type="none"/>
                <a:tailEnd len="sm" w="sm" type="none"/>
              </a:ln>
            </p:spPr>
          </p:cxnSp>
          <p:cxnSp>
            <p:nvCxnSpPr>
              <p:cNvPr id="207" name="Google Shape;207;p17"/>
              <p:cNvCxnSpPr/>
              <p:nvPr/>
            </p:nvCxnSpPr>
            <p:spPr>
              <a:xfrm>
                <a:off x="0" y="432"/>
                <a:ext cx="624" cy="0"/>
              </a:xfrm>
              <a:prstGeom prst="straightConnector1">
                <a:avLst/>
              </a:prstGeom>
              <a:noFill/>
              <a:ln cap="flat" cmpd="sng" w="28575">
                <a:solidFill>
                  <a:schemeClr val="lt2"/>
                </a:solidFill>
                <a:prstDash val="solid"/>
                <a:round/>
                <a:headEnd len="sm" w="sm" type="none"/>
                <a:tailEnd len="sm" w="sm" type="none"/>
              </a:ln>
            </p:spPr>
          </p:cxnSp>
          <p:cxnSp>
            <p:nvCxnSpPr>
              <p:cNvPr id="208" name="Google Shape;208;p17"/>
              <p:cNvCxnSpPr/>
              <p:nvPr/>
            </p:nvCxnSpPr>
            <p:spPr>
              <a:xfrm>
                <a:off x="0" y="384"/>
                <a:ext cx="624" cy="0"/>
              </a:xfrm>
              <a:prstGeom prst="straightConnector1">
                <a:avLst/>
              </a:prstGeom>
              <a:noFill/>
              <a:ln cap="flat" cmpd="sng" w="12700">
                <a:solidFill>
                  <a:schemeClr val="lt2"/>
                </a:solidFill>
                <a:prstDash val="solid"/>
                <a:round/>
                <a:headEnd len="sm" w="sm" type="none"/>
                <a:tailEnd len="sm" w="sm" type="none"/>
              </a:ln>
            </p:spPr>
          </p:cxnSp>
          <p:cxnSp>
            <p:nvCxnSpPr>
              <p:cNvPr id="209" name="Google Shape;209;p17"/>
              <p:cNvCxnSpPr/>
              <p:nvPr/>
            </p:nvCxnSpPr>
            <p:spPr>
              <a:xfrm>
                <a:off x="0" y="477"/>
                <a:ext cx="624" cy="0"/>
              </a:xfrm>
              <a:prstGeom prst="straightConnector1">
                <a:avLst/>
              </a:prstGeom>
              <a:noFill/>
              <a:ln cap="flat" cmpd="sng" w="19050">
                <a:solidFill>
                  <a:schemeClr val="lt2"/>
                </a:solidFill>
                <a:prstDash val="solid"/>
                <a:round/>
                <a:headEnd len="sm" w="sm" type="none"/>
                <a:tailEnd len="sm" w="sm" type="none"/>
              </a:ln>
            </p:spPr>
          </p:cxnSp>
          <p:cxnSp>
            <p:nvCxnSpPr>
              <p:cNvPr id="210" name="Google Shape;210;p17"/>
              <p:cNvCxnSpPr/>
              <p:nvPr/>
            </p:nvCxnSpPr>
            <p:spPr>
              <a:xfrm>
                <a:off x="0" y="339"/>
                <a:ext cx="624" cy="0"/>
              </a:xfrm>
              <a:prstGeom prst="straightConnector1">
                <a:avLst/>
              </a:prstGeom>
              <a:noFill/>
              <a:ln cap="flat" cmpd="sng" w="19050">
                <a:solidFill>
                  <a:schemeClr val="lt2"/>
                </a:solidFill>
                <a:prstDash val="solid"/>
                <a:round/>
                <a:headEnd len="sm" w="sm" type="none"/>
                <a:tailEnd len="sm" w="sm" type="none"/>
              </a:ln>
            </p:spPr>
          </p:cxnSp>
          <p:cxnSp>
            <p:nvCxnSpPr>
              <p:cNvPr id="211" name="Google Shape;211;p17"/>
              <p:cNvCxnSpPr/>
              <p:nvPr/>
            </p:nvCxnSpPr>
            <p:spPr>
              <a:xfrm>
                <a:off x="0" y="318"/>
                <a:ext cx="624" cy="0"/>
              </a:xfrm>
              <a:prstGeom prst="straightConnector1">
                <a:avLst/>
              </a:prstGeom>
              <a:noFill/>
              <a:ln cap="flat" cmpd="sng" w="9525">
                <a:solidFill>
                  <a:schemeClr val="lt2"/>
                </a:solidFill>
                <a:prstDash val="solid"/>
                <a:round/>
                <a:headEnd len="sm" w="sm" type="none"/>
                <a:tailEnd len="sm" w="sm" type="none"/>
              </a:ln>
            </p:spPr>
          </p:cxnSp>
          <p:cxnSp>
            <p:nvCxnSpPr>
              <p:cNvPr id="212" name="Google Shape;212;p17"/>
              <p:cNvCxnSpPr/>
              <p:nvPr/>
            </p:nvCxnSpPr>
            <p:spPr>
              <a:xfrm>
                <a:off x="0" y="258"/>
                <a:ext cx="624" cy="0"/>
              </a:xfrm>
              <a:prstGeom prst="straightConnector1">
                <a:avLst/>
              </a:prstGeom>
              <a:noFill/>
              <a:ln cap="flat" cmpd="sng" w="19050">
                <a:solidFill>
                  <a:schemeClr val="lt2"/>
                </a:solidFill>
                <a:prstDash val="solid"/>
                <a:round/>
                <a:headEnd len="sm" w="sm" type="none"/>
                <a:tailEnd len="sm" w="sm" type="none"/>
              </a:ln>
            </p:spPr>
          </p:cxnSp>
          <p:cxnSp>
            <p:nvCxnSpPr>
              <p:cNvPr id="213" name="Google Shape;213;p17"/>
              <p:cNvCxnSpPr/>
              <p:nvPr/>
            </p:nvCxnSpPr>
            <p:spPr>
              <a:xfrm>
                <a:off x="0" y="70"/>
                <a:ext cx="624" cy="0"/>
              </a:xfrm>
              <a:prstGeom prst="straightConnector1">
                <a:avLst/>
              </a:prstGeom>
              <a:noFill/>
              <a:ln cap="flat" cmpd="sng" w="9525">
                <a:solidFill>
                  <a:schemeClr val="lt2"/>
                </a:solidFill>
                <a:prstDash val="solid"/>
                <a:round/>
                <a:headEnd len="sm" w="sm" type="none"/>
                <a:tailEnd len="sm" w="sm" type="none"/>
              </a:ln>
            </p:spPr>
          </p:cxnSp>
          <p:cxnSp>
            <p:nvCxnSpPr>
              <p:cNvPr id="214" name="Google Shape;214;p17"/>
              <p:cNvCxnSpPr/>
              <p:nvPr/>
            </p:nvCxnSpPr>
            <p:spPr>
              <a:xfrm>
                <a:off x="0" y="43"/>
                <a:ext cx="624" cy="0"/>
              </a:xfrm>
              <a:prstGeom prst="straightConnector1">
                <a:avLst/>
              </a:prstGeom>
              <a:noFill/>
              <a:ln cap="flat" cmpd="sng" w="38100">
                <a:solidFill>
                  <a:schemeClr val="lt2"/>
                </a:solidFill>
                <a:prstDash val="solid"/>
                <a:round/>
                <a:headEnd len="sm" w="sm" type="none"/>
                <a:tailEnd len="sm" w="sm" type="none"/>
              </a:ln>
            </p:spPr>
          </p:cxnSp>
          <p:cxnSp>
            <p:nvCxnSpPr>
              <p:cNvPr id="215" name="Google Shape;215;p17"/>
              <p:cNvCxnSpPr/>
              <p:nvPr/>
            </p:nvCxnSpPr>
            <p:spPr>
              <a:xfrm>
                <a:off x="0" y="91"/>
                <a:ext cx="624" cy="0"/>
              </a:xfrm>
              <a:prstGeom prst="straightConnector1">
                <a:avLst/>
              </a:prstGeom>
              <a:noFill/>
              <a:ln cap="flat" cmpd="sng" w="12700">
                <a:solidFill>
                  <a:schemeClr val="lt2"/>
                </a:solidFill>
                <a:prstDash val="solid"/>
                <a:round/>
                <a:headEnd len="sm" w="sm" type="none"/>
                <a:tailEnd len="sm" w="sm" type="none"/>
              </a:ln>
            </p:spPr>
          </p:cxnSp>
          <p:cxnSp>
            <p:nvCxnSpPr>
              <p:cNvPr id="216" name="Google Shape;216;p17"/>
              <p:cNvCxnSpPr/>
              <p:nvPr/>
            </p:nvCxnSpPr>
            <p:spPr>
              <a:xfrm>
                <a:off x="0" y="145"/>
                <a:ext cx="624" cy="0"/>
              </a:xfrm>
              <a:prstGeom prst="straightConnector1">
                <a:avLst/>
              </a:prstGeom>
              <a:noFill/>
              <a:ln cap="flat" cmpd="sng" w="12700">
                <a:solidFill>
                  <a:schemeClr val="lt2"/>
                </a:solidFill>
                <a:prstDash val="solid"/>
                <a:round/>
                <a:headEnd len="sm" w="sm" type="none"/>
                <a:tailEnd len="sm" w="sm" type="none"/>
              </a:ln>
            </p:spPr>
          </p:cxnSp>
          <p:cxnSp>
            <p:nvCxnSpPr>
              <p:cNvPr id="217" name="Google Shape;217;p17"/>
              <p:cNvCxnSpPr/>
              <p:nvPr/>
            </p:nvCxnSpPr>
            <p:spPr>
              <a:xfrm>
                <a:off x="0" y="202"/>
                <a:ext cx="624" cy="0"/>
              </a:xfrm>
              <a:prstGeom prst="straightConnector1">
                <a:avLst/>
              </a:prstGeom>
              <a:noFill/>
              <a:ln cap="flat" cmpd="sng" w="38100">
                <a:solidFill>
                  <a:schemeClr val="lt2"/>
                </a:solidFill>
                <a:prstDash val="solid"/>
                <a:round/>
                <a:headEnd len="sm" w="sm" type="none"/>
                <a:tailEnd len="sm" w="sm" type="none"/>
              </a:ln>
            </p:spPr>
          </p:cxnSp>
        </p:grpSp>
      </p:grpSp>
      <p:sp>
        <p:nvSpPr>
          <p:cNvPr id="218" name="Google Shape;218;p17"/>
          <p:cNvSpPr/>
          <p:nvPr/>
        </p:nvSpPr>
        <p:spPr>
          <a:xfrm>
            <a:off x="3759201" y="3352800"/>
            <a:ext cx="7550151" cy="77788"/>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17"/>
          <p:cNvSpPr/>
          <p:nvPr/>
        </p:nvSpPr>
        <p:spPr>
          <a:xfrm>
            <a:off x="1464734" y="862014"/>
            <a:ext cx="7550151" cy="77787"/>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17"/>
          <p:cNvSpPr txBox="1"/>
          <p:nvPr>
            <p:ph type="ctrTitle"/>
          </p:nvPr>
        </p:nvSpPr>
        <p:spPr>
          <a:xfrm>
            <a:off x="1524001" y="1046164"/>
            <a:ext cx="9876367" cy="2154237"/>
          </a:xfrm>
          <a:prstGeom prst="rect">
            <a:avLst/>
          </a:prstGeom>
          <a:solidFill>
            <a:schemeClr val="accent1"/>
          </a:solid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sz="4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21" name="Google Shape;221;p17"/>
          <p:cNvSpPr txBox="1"/>
          <p:nvPr>
            <p:ph idx="1" type="subTitle"/>
          </p:nvPr>
        </p:nvSpPr>
        <p:spPr>
          <a:xfrm>
            <a:off x="2089152" y="4191001"/>
            <a:ext cx="8883649" cy="1497013"/>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3200"/>
              <a:buFont typeface="Noto Sans Symbols"/>
              <a:buNone/>
              <a:defRPr/>
            </a:lvl1pPr>
            <a:lvl2pPr lvl="1" algn="l">
              <a:lnSpc>
                <a:spcPct val="100000"/>
              </a:lnSpc>
              <a:spcBef>
                <a:spcPts val="360"/>
              </a:spcBef>
              <a:spcAft>
                <a:spcPts val="0"/>
              </a:spcAft>
              <a:buSzPts val="99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530"/>
              <a:buChar char="⬥"/>
              <a:defRPr/>
            </a:lvl4pPr>
            <a:lvl5pPr lvl="4" algn="l">
              <a:lnSpc>
                <a:spcPct val="100000"/>
              </a:lnSpc>
              <a:spcBef>
                <a:spcPts val="360"/>
              </a:spcBef>
              <a:spcAft>
                <a:spcPts val="0"/>
              </a:spcAft>
              <a:buSzPts val="144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22" name="Google Shape;222;p17"/>
          <p:cNvSpPr txBox="1"/>
          <p:nvPr>
            <p:ph idx="10" type="dt"/>
          </p:nvPr>
        </p:nvSpPr>
        <p:spPr>
          <a:xfrm>
            <a:off x="1849967" y="6357938"/>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17"/>
          <p:cNvSpPr txBox="1"/>
          <p:nvPr>
            <p:ph idx="11" type="ftr"/>
          </p:nvPr>
        </p:nvSpPr>
        <p:spPr>
          <a:xfrm>
            <a:off x="4963584" y="6357938"/>
            <a:ext cx="3028949"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17"/>
          <p:cNvSpPr txBox="1"/>
          <p:nvPr>
            <p:ph idx="12" type="sldNum"/>
          </p:nvPr>
        </p:nvSpPr>
        <p:spPr>
          <a:xfrm>
            <a:off x="8619067" y="6361113"/>
            <a:ext cx="2542117"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6" name="Shape 276"/>
        <p:cNvGrpSpPr/>
        <p:nvPr/>
      </p:nvGrpSpPr>
      <p:grpSpPr>
        <a:xfrm>
          <a:off x="0" y="0"/>
          <a:ext cx="0" cy="0"/>
          <a:chOff x="0" y="0"/>
          <a:chExt cx="0" cy="0"/>
        </a:xfrm>
      </p:grpSpPr>
      <p:sp>
        <p:nvSpPr>
          <p:cNvPr id="277" name="Google Shape;277;p26"/>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78" name="Google Shape;278;p26"/>
          <p:cNvSpPr txBox="1"/>
          <p:nvPr>
            <p:ph idx="1" type="body"/>
          </p:nvPr>
        </p:nvSpPr>
        <p:spPr>
          <a:xfrm rot="5400000">
            <a:off x="4444207" y="-1150144"/>
            <a:ext cx="3881437" cy="1061085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26"/>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26"/>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26"/>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2" name="Shape 282"/>
        <p:cNvGrpSpPr/>
        <p:nvPr/>
      </p:nvGrpSpPr>
      <p:grpSpPr>
        <a:xfrm>
          <a:off x="0" y="0"/>
          <a:ext cx="0" cy="0"/>
          <a:chOff x="0" y="0"/>
          <a:chExt cx="0" cy="0"/>
        </a:xfrm>
      </p:grpSpPr>
      <p:sp>
        <p:nvSpPr>
          <p:cNvPr id="283" name="Google Shape;283;p27"/>
          <p:cNvSpPr txBox="1"/>
          <p:nvPr>
            <p:ph type="title"/>
          </p:nvPr>
        </p:nvSpPr>
        <p:spPr>
          <a:xfrm rot="5400000">
            <a:off x="7621059" y="2026708"/>
            <a:ext cx="5486400" cy="2652184"/>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84" name="Google Shape;284;p27"/>
          <p:cNvSpPr txBox="1"/>
          <p:nvPr>
            <p:ph idx="1" type="body"/>
          </p:nvPr>
        </p:nvSpPr>
        <p:spPr>
          <a:xfrm rot="5400000">
            <a:off x="2214034" y="-524933"/>
            <a:ext cx="5486400" cy="775546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5" name="Google Shape;285;p27"/>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27"/>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27"/>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5" name="Shape 225"/>
        <p:cNvGrpSpPr/>
        <p:nvPr/>
      </p:nvGrpSpPr>
      <p:grpSpPr>
        <a:xfrm>
          <a:off x="0" y="0"/>
          <a:ext cx="0" cy="0"/>
          <a:chOff x="0" y="0"/>
          <a:chExt cx="0" cy="0"/>
        </a:xfrm>
      </p:grpSpPr>
      <p:sp>
        <p:nvSpPr>
          <p:cNvPr id="226" name="Google Shape;226;p18"/>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27" name="Google Shape;227;p18"/>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18"/>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18"/>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18"/>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1" name="Shape 231"/>
        <p:cNvGrpSpPr/>
        <p:nvPr/>
      </p:nvGrpSpPr>
      <p:grpSpPr>
        <a:xfrm>
          <a:off x="0" y="0"/>
          <a:ext cx="0" cy="0"/>
          <a:chOff x="0" y="0"/>
          <a:chExt cx="0" cy="0"/>
        </a:xfrm>
      </p:grpSpPr>
      <p:sp>
        <p:nvSpPr>
          <p:cNvPr id="232" name="Google Shape;232;p19"/>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SzPts val="1400"/>
              <a:buNone/>
              <a:defRPr sz="60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33" name="Google Shape;233;p19"/>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2400"/>
              <a:buNone/>
              <a:defRPr sz="2400"/>
            </a:lvl1pPr>
            <a:lvl2pPr indent="-228600" lvl="1" marL="914400" algn="l">
              <a:lnSpc>
                <a:spcPct val="100000"/>
              </a:lnSpc>
              <a:spcBef>
                <a:spcPts val="400"/>
              </a:spcBef>
              <a:spcAft>
                <a:spcPts val="0"/>
              </a:spcAft>
              <a:buSzPts val="1100"/>
              <a:buNone/>
              <a:defRPr sz="2000"/>
            </a:lvl2pPr>
            <a:lvl3pPr indent="-228600" lvl="2" marL="1371600" algn="l">
              <a:lnSpc>
                <a:spcPct val="100000"/>
              </a:lnSpc>
              <a:spcBef>
                <a:spcPts val="360"/>
              </a:spcBef>
              <a:spcAft>
                <a:spcPts val="0"/>
              </a:spcAft>
              <a:buSzPts val="1170"/>
              <a:buNone/>
              <a:defRPr sz="1800"/>
            </a:lvl3pPr>
            <a:lvl4pPr indent="-228600" lvl="3" marL="1828800" algn="l">
              <a:lnSpc>
                <a:spcPct val="100000"/>
              </a:lnSpc>
              <a:spcBef>
                <a:spcPts val="320"/>
              </a:spcBef>
              <a:spcAft>
                <a:spcPts val="0"/>
              </a:spcAft>
              <a:buSzPts val="1360"/>
              <a:buNone/>
              <a:defRPr sz="1600"/>
            </a:lvl4pPr>
            <a:lvl5pPr indent="-228600" lvl="4" marL="2286000" algn="l">
              <a:lnSpc>
                <a:spcPct val="100000"/>
              </a:lnSpc>
              <a:spcBef>
                <a:spcPts val="320"/>
              </a:spcBef>
              <a:spcAft>
                <a:spcPts val="0"/>
              </a:spcAft>
              <a:buSzPts val="128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34" name="Google Shape;234;p19"/>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19"/>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19"/>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7" name="Shape 237"/>
        <p:cNvGrpSpPr/>
        <p:nvPr/>
      </p:nvGrpSpPr>
      <p:grpSpPr>
        <a:xfrm>
          <a:off x="0" y="0"/>
          <a:ext cx="0" cy="0"/>
          <a:chOff x="0" y="0"/>
          <a:chExt cx="0" cy="0"/>
        </a:xfrm>
      </p:grpSpPr>
      <p:sp>
        <p:nvSpPr>
          <p:cNvPr id="238" name="Google Shape;238;p20"/>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39" name="Google Shape;239;p20"/>
          <p:cNvSpPr txBox="1"/>
          <p:nvPr>
            <p:ph idx="1" type="body"/>
          </p:nvPr>
        </p:nvSpPr>
        <p:spPr>
          <a:xfrm>
            <a:off x="1079500" y="2214563"/>
            <a:ext cx="5202767" cy="388143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20"/>
          <p:cNvSpPr txBox="1"/>
          <p:nvPr>
            <p:ph idx="2" type="body"/>
          </p:nvPr>
        </p:nvSpPr>
        <p:spPr>
          <a:xfrm>
            <a:off x="6485467" y="2214563"/>
            <a:ext cx="5204884" cy="388143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20"/>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20"/>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20"/>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4" name="Shape 244"/>
        <p:cNvGrpSpPr/>
        <p:nvPr/>
      </p:nvGrpSpPr>
      <p:grpSpPr>
        <a:xfrm>
          <a:off x="0" y="0"/>
          <a:ext cx="0" cy="0"/>
          <a:chOff x="0" y="0"/>
          <a:chExt cx="0" cy="0"/>
        </a:xfrm>
      </p:grpSpPr>
      <p:sp>
        <p:nvSpPr>
          <p:cNvPr id="245" name="Google Shape;245;p21"/>
          <p:cNvSpPr txBox="1"/>
          <p:nvPr>
            <p:ph type="title"/>
          </p:nvPr>
        </p:nvSpPr>
        <p:spPr>
          <a:xfrm>
            <a:off x="840317" y="365126"/>
            <a:ext cx="10515600" cy="1325563"/>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46" name="Google Shape;246;p21"/>
          <p:cNvSpPr txBox="1"/>
          <p:nvPr>
            <p:ph idx="1" type="body"/>
          </p:nvPr>
        </p:nvSpPr>
        <p:spPr>
          <a:xfrm>
            <a:off x="840318"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360"/>
              <a:buNone/>
              <a:defRPr b="1" sz="1600"/>
            </a:lvl4pPr>
            <a:lvl5pPr indent="-228600" lvl="4" marL="2286000" algn="l">
              <a:lnSpc>
                <a:spcPct val="100000"/>
              </a:lnSpc>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7" name="Google Shape;247;p21"/>
          <p:cNvSpPr txBox="1"/>
          <p:nvPr>
            <p:ph idx="2" type="body"/>
          </p:nvPr>
        </p:nvSpPr>
        <p:spPr>
          <a:xfrm>
            <a:off x="840318"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21"/>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360"/>
              <a:buNone/>
              <a:defRPr b="1" sz="1600"/>
            </a:lvl4pPr>
            <a:lvl5pPr indent="-228600" lvl="4" marL="2286000" algn="l">
              <a:lnSpc>
                <a:spcPct val="100000"/>
              </a:lnSpc>
              <a:spcBef>
                <a:spcPts val="320"/>
              </a:spcBef>
              <a:spcAft>
                <a:spcPts val="0"/>
              </a:spcAft>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9" name="Google Shape;249;p21"/>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291465" lvl="1" marL="914400" algn="l">
              <a:lnSpc>
                <a:spcPct val="100000"/>
              </a:lnSpc>
              <a:spcBef>
                <a:spcPts val="360"/>
              </a:spcBef>
              <a:spcAft>
                <a:spcPts val="0"/>
              </a:spcAft>
              <a:buSzPts val="990"/>
              <a:buChar char="■"/>
              <a:defRPr/>
            </a:lvl2pPr>
            <a:lvl3pPr indent="-302894" lvl="2" marL="1371600" algn="l">
              <a:lnSpc>
                <a:spcPct val="100000"/>
              </a:lnSpc>
              <a:spcBef>
                <a:spcPts val="360"/>
              </a:spcBef>
              <a:spcAft>
                <a:spcPts val="0"/>
              </a:spcAft>
              <a:buSzPts val="1170"/>
              <a:buChar char="●"/>
              <a:defRPr/>
            </a:lvl3pPr>
            <a:lvl4pPr indent="-325755" lvl="3" marL="1828800" algn="l">
              <a:lnSpc>
                <a:spcPct val="100000"/>
              </a:lnSpc>
              <a:spcBef>
                <a:spcPts val="360"/>
              </a:spcBef>
              <a:spcAft>
                <a:spcPts val="0"/>
              </a:spcAft>
              <a:buSzPts val="1530"/>
              <a:buChar char="⬥"/>
              <a:defRPr/>
            </a:lvl4pPr>
            <a:lvl5pPr indent="-320039" lvl="4" marL="2286000" algn="l">
              <a:lnSpc>
                <a:spcPct val="100000"/>
              </a:lnSpc>
              <a:spcBef>
                <a:spcPts val="360"/>
              </a:spcBef>
              <a:spcAft>
                <a:spcPts val="0"/>
              </a:spcAft>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21"/>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21"/>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1"/>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 name="Shape 253"/>
        <p:cNvGrpSpPr/>
        <p:nvPr/>
      </p:nvGrpSpPr>
      <p:grpSpPr>
        <a:xfrm>
          <a:off x="0" y="0"/>
          <a:ext cx="0" cy="0"/>
          <a:chOff x="0" y="0"/>
          <a:chExt cx="0" cy="0"/>
        </a:xfrm>
      </p:grpSpPr>
      <p:sp>
        <p:nvSpPr>
          <p:cNvPr id="254" name="Google Shape;254;p22"/>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algn="ctr">
              <a:lnSpc>
                <a:spcPct val="85000"/>
              </a:lnSpc>
              <a:spcBef>
                <a:spcPts val="0"/>
              </a:spcBef>
              <a:spcAft>
                <a:spcPts val="0"/>
              </a:spcAft>
              <a:buSzPts val="1400"/>
              <a:buNone/>
              <a:defRPr/>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55" name="Google Shape;255;p22"/>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22"/>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22"/>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8" name="Shape 258"/>
        <p:cNvGrpSpPr/>
        <p:nvPr/>
      </p:nvGrpSpPr>
      <p:grpSpPr>
        <a:xfrm>
          <a:off x="0" y="0"/>
          <a:ext cx="0" cy="0"/>
          <a:chOff x="0" y="0"/>
          <a:chExt cx="0" cy="0"/>
        </a:xfrm>
      </p:grpSpPr>
      <p:sp>
        <p:nvSpPr>
          <p:cNvPr id="259" name="Google Shape;259;p23"/>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23"/>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23"/>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2" name="Shape 262"/>
        <p:cNvGrpSpPr/>
        <p:nvPr/>
      </p:nvGrpSpPr>
      <p:grpSpPr>
        <a:xfrm>
          <a:off x="0" y="0"/>
          <a:ext cx="0" cy="0"/>
          <a:chOff x="0" y="0"/>
          <a:chExt cx="0" cy="0"/>
        </a:xfrm>
      </p:grpSpPr>
      <p:sp>
        <p:nvSpPr>
          <p:cNvPr id="263" name="Google Shape;263;p24"/>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64" name="Google Shape;264;p24"/>
          <p:cNvSpPr txBox="1"/>
          <p:nvPr>
            <p:ph idx="1" type="body"/>
          </p:nvPr>
        </p:nvSpPr>
        <p:spPr>
          <a:xfrm>
            <a:off x="5183717" y="987426"/>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326390" lvl="1" marL="914400" algn="l">
              <a:lnSpc>
                <a:spcPct val="100000"/>
              </a:lnSpc>
              <a:spcBef>
                <a:spcPts val="560"/>
              </a:spcBef>
              <a:spcAft>
                <a:spcPts val="0"/>
              </a:spcAft>
              <a:buSzPts val="1540"/>
              <a:buChar char="■"/>
              <a:defRPr sz="2800"/>
            </a:lvl2pPr>
            <a:lvl3pPr indent="-327660" lvl="2" marL="1371600" algn="l">
              <a:lnSpc>
                <a:spcPct val="100000"/>
              </a:lnSpc>
              <a:spcBef>
                <a:spcPts val="480"/>
              </a:spcBef>
              <a:spcAft>
                <a:spcPts val="0"/>
              </a:spcAft>
              <a:buSzPts val="1560"/>
              <a:buChar char="●"/>
              <a:defRPr sz="2400"/>
            </a:lvl3pPr>
            <a:lvl4pPr indent="-336550" lvl="3" marL="1828800" algn="l">
              <a:lnSpc>
                <a:spcPct val="100000"/>
              </a:lnSpc>
              <a:spcBef>
                <a:spcPts val="400"/>
              </a:spcBef>
              <a:spcAft>
                <a:spcPts val="0"/>
              </a:spcAft>
              <a:buSzPts val="1700"/>
              <a:buChar char="⬥"/>
              <a:defRPr sz="2000"/>
            </a:lvl4pPr>
            <a:lvl5pPr indent="-330200" lvl="4" marL="2286000" algn="l">
              <a:lnSpc>
                <a:spcPct val="100000"/>
              </a:lnSpc>
              <a:spcBef>
                <a:spcPts val="400"/>
              </a:spcBef>
              <a:spcAft>
                <a:spcPts val="0"/>
              </a:spcAft>
              <a:buSzPts val="16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5" name="Google Shape;265;p24"/>
          <p:cNvSpPr txBox="1"/>
          <p:nvPr>
            <p:ph idx="2"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60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780"/>
              <a:buNone/>
              <a:defRPr sz="1200"/>
            </a:lvl3pPr>
            <a:lvl4pPr indent="-228600" lvl="3" marL="1828800" algn="l">
              <a:lnSpc>
                <a:spcPct val="100000"/>
              </a:lnSpc>
              <a:spcBef>
                <a:spcPts val="200"/>
              </a:spcBef>
              <a:spcAft>
                <a:spcPts val="0"/>
              </a:spcAft>
              <a:buSzPts val="850"/>
              <a:buNone/>
              <a:defRPr sz="1000"/>
            </a:lvl4pPr>
            <a:lvl5pPr indent="-228600" lvl="4" marL="2286000" algn="l">
              <a:lnSpc>
                <a:spcPct val="100000"/>
              </a:lnSpc>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p24"/>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24"/>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4"/>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9" name="Shape 269"/>
        <p:cNvGrpSpPr/>
        <p:nvPr/>
      </p:nvGrpSpPr>
      <p:grpSpPr>
        <a:xfrm>
          <a:off x="0" y="0"/>
          <a:ext cx="0" cy="0"/>
          <a:chOff x="0" y="0"/>
          <a:chExt cx="0" cy="0"/>
        </a:xfrm>
      </p:grpSpPr>
      <p:sp>
        <p:nvSpPr>
          <p:cNvPr id="270" name="Google Shape;270;p25"/>
          <p:cNvSpPr txBox="1"/>
          <p:nvPr>
            <p:ph type="title"/>
          </p:nvPr>
        </p:nvSpPr>
        <p:spPr>
          <a:xfrm>
            <a:off x="840318" y="457200"/>
            <a:ext cx="3932767" cy="160020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SzPts val="1400"/>
              <a:buNone/>
              <a:defRPr sz="3200"/>
            </a:lvl1pPr>
            <a:lvl2pPr lvl="1" algn="ctr">
              <a:lnSpc>
                <a:spcPct val="85000"/>
              </a:lnSpc>
              <a:spcBef>
                <a:spcPts val="0"/>
              </a:spcBef>
              <a:spcAft>
                <a:spcPts val="0"/>
              </a:spcAft>
              <a:buSzPts val="1400"/>
              <a:buNone/>
              <a:defRPr/>
            </a:lvl2pPr>
            <a:lvl3pPr lvl="2" algn="ctr">
              <a:lnSpc>
                <a:spcPct val="85000"/>
              </a:lnSpc>
              <a:spcBef>
                <a:spcPts val="0"/>
              </a:spcBef>
              <a:spcAft>
                <a:spcPts val="0"/>
              </a:spcAft>
              <a:buSzPts val="1400"/>
              <a:buNone/>
              <a:defRPr/>
            </a:lvl3pPr>
            <a:lvl4pPr lvl="3" algn="ctr">
              <a:lnSpc>
                <a:spcPct val="85000"/>
              </a:lnSpc>
              <a:spcBef>
                <a:spcPts val="0"/>
              </a:spcBef>
              <a:spcAft>
                <a:spcPts val="0"/>
              </a:spcAft>
              <a:buSzPts val="1400"/>
              <a:buNone/>
              <a:defRPr/>
            </a:lvl4pPr>
            <a:lvl5pPr lvl="4" algn="ctr">
              <a:lnSpc>
                <a:spcPct val="85000"/>
              </a:lnSpc>
              <a:spcBef>
                <a:spcPts val="0"/>
              </a:spcBef>
              <a:spcAft>
                <a:spcPts val="0"/>
              </a:spcAft>
              <a:buSzPts val="1400"/>
              <a:buNone/>
              <a:defRPr/>
            </a:lvl5pPr>
            <a:lvl6pPr lvl="5" algn="ctr">
              <a:lnSpc>
                <a:spcPct val="85000"/>
              </a:lnSpc>
              <a:spcBef>
                <a:spcPts val="0"/>
              </a:spcBef>
              <a:spcAft>
                <a:spcPts val="0"/>
              </a:spcAft>
              <a:buSzPts val="1400"/>
              <a:buNone/>
              <a:defRPr/>
            </a:lvl6pPr>
            <a:lvl7pPr lvl="6" algn="ctr">
              <a:lnSpc>
                <a:spcPct val="85000"/>
              </a:lnSpc>
              <a:spcBef>
                <a:spcPts val="0"/>
              </a:spcBef>
              <a:spcAft>
                <a:spcPts val="0"/>
              </a:spcAft>
              <a:buSzPts val="1400"/>
              <a:buNone/>
              <a:defRPr/>
            </a:lvl7pPr>
            <a:lvl8pPr lvl="7" algn="ctr">
              <a:lnSpc>
                <a:spcPct val="85000"/>
              </a:lnSpc>
              <a:spcBef>
                <a:spcPts val="0"/>
              </a:spcBef>
              <a:spcAft>
                <a:spcPts val="0"/>
              </a:spcAft>
              <a:buSzPts val="1400"/>
              <a:buNone/>
              <a:defRPr/>
            </a:lvl8pPr>
            <a:lvl9pPr lvl="8" algn="ctr">
              <a:lnSpc>
                <a:spcPct val="85000"/>
              </a:lnSpc>
              <a:spcBef>
                <a:spcPts val="0"/>
              </a:spcBef>
              <a:spcAft>
                <a:spcPts val="0"/>
              </a:spcAft>
              <a:buSzPts val="1400"/>
              <a:buNone/>
              <a:defRPr/>
            </a:lvl9pPr>
          </a:lstStyle>
          <a:p/>
        </p:txBody>
      </p:sp>
      <p:sp>
        <p:nvSpPr>
          <p:cNvPr id="271" name="Google Shape;271;p25"/>
          <p:cNvSpPr/>
          <p:nvPr>
            <p:ph idx="2" type="pic"/>
          </p:nvPr>
        </p:nvSpPr>
        <p:spPr>
          <a:xfrm>
            <a:off x="5183717" y="987426"/>
            <a:ext cx="6172200" cy="4873625"/>
          </a:xfrm>
          <a:prstGeom prst="rect">
            <a:avLst/>
          </a:prstGeom>
          <a:noFill/>
          <a:ln>
            <a:noFill/>
          </a:ln>
        </p:spPr>
      </p:sp>
      <p:sp>
        <p:nvSpPr>
          <p:cNvPr id="272" name="Google Shape;272;p25"/>
          <p:cNvSpPr txBox="1"/>
          <p:nvPr>
            <p:ph idx="1" type="body"/>
          </p:nvPr>
        </p:nvSpPr>
        <p:spPr>
          <a:xfrm>
            <a:off x="840318"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600"/>
              <a:buNone/>
              <a:defRPr sz="1600"/>
            </a:lvl1pPr>
            <a:lvl2pPr indent="-228600" lvl="1" marL="914400" algn="l">
              <a:lnSpc>
                <a:spcPct val="100000"/>
              </a:lnSpc>
              <a:spcBef>
                <a:spcPts val="280"/>
              </a:spcBef>
              <a:spcAft>
                <a:spcPts val="0"/>
              </a:spcAft>
              <a:buSzPts val="770"/>
              <a:buNone/>
              <a:defRPr sz="1400"/>
            </a:lvl2pPr>
            <a:lvl3pPr indent="-228600" lvl="2" marL="1371600" algn="l">
              <a:lnSpc>
                <a:spcPct val="100000"/>
              </a:lnSpc>
              <a:spcBef>
                <a:spcPts val="240"/>
              </a:spcBef>
              <a:spcAft>
                <a:spcPts val="0"/>
              </a:spcAft>
              <a:buSzPts val="780"/>
              <a:buNone/>
              <a:defRPr sz="1200"/>
            </a:lvl3pPr>
            <a:lvl4pPr indent="-228600" lvl="3" marL="1828800" algn="l">
              <a:lnSpc>
                <a:spcPct val="100000"/>
              </a:lnSpc>
              <a:spcBef>
                <a:spcPts val="200"/>
              </a:spcBef>
              <a:spcAft>
                <a:spcPts val="0"/>
              </a:spcAft>
              <a:buSzPts val="850"/>
              <a:buNone/>
              <a:defRPr sz="1000"/>
            </a:lvl4pPr>
            <a:lvl5pPr indent="-228600" lvl="4" marL="2286000" algn="l">
              <a:lnSpc>
                <a:spcPct val="100000"/>
              </a:lnSpc>
              <a:spcBef>
                <a:spcPts val="200"/>
              </a:spcBef>
              <a:spcAft>
                <a:spcPts val="0"/>
              </a:spcAft>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3" name="Google Shape;273;p25"/>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25"/>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25"/>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6"/>
          <p:cNvGrpSpPr/>
          <p:nvPr/>
        </p:nvGrpSpPr>
        <p:grpSpPr>
          <a:xfrm>
            <a:off x="0" y="68264"/>
            <a:ext cx="11887200" cy="6713537"/>
            <a:chOff x="0" y="43"/>
            <a:chExt cx="5616" cy="4229"/>
          </a:xfrm>
        </p:grpSpPr>
        <p:grpSp>
          <p:nvGrpSpPr>
            <p:cNvPr id="7" name="Google Shape;7;p16"/>
            <p:cNvGrpSpPr/>
            <p:nvPr/>
          </p:nvGrpSpPr>
          <p:grpSpPr>
            <a:xfrm>
              <a:off x="0" y="43"/>
              <a:ext cx="408" cy="4229"/>
              <a:chOff x="0" y="43"/>
              <a:chExt cx="5760" cy="4229"/>
            </a:xfrm>
          </p:grpSpPr>
          <p:cxnSp>
            <p:nvCxnSpPr>
              <p:cNvPr id="8" name="Google Shape;8;p16"/>
              <p:cNvCxnSpPr/>
              <p:nvPr/>
            </p:nvCxnSpPr>
            <p:spPr>
              <a:xfrm>
                <a:off x="0" y="4203"/>
                <a:ext cx="5760" cy="0"/>
              </a:xfrm>
              <a:prstGeom prst="straightConnector1">
                <a:avLst/>
              </a:prstGeom>
              <a:noFill/>
              <a:ln cap="flat" cmpd="sng" w="9525">
                <a:solidFill>
                  <a:schemeClr val="lt2"/>
                </a:solidFill>
                <a:prstDash val="solid"/>
                <a:round/>
                <a:headEnd len="sm" w="sm" type="none"/>
                <a:tailEnd len="sm" w="sm" type="none"/>
              </a:ln>
            </p:spPr>
          </p:cxnSp>
          <p:cxnSp>
            <p:nvCxnSpPr>
              <p:cNvPr id="9" name="Google Shape;9;p16"/>
              <p:cNvCxnSpPr/>
              <p:nvPr/>
            </p:nvCxnSpPr>
            <p:spPr>
              <a:xfrm>
                <a:off x="0" y="4239"/>
                <a:ext cx="5760" cy="0"/>
              </a:xfrm>
              <a:prstGeom prst="straightConnector1">
                <a:avLst/>
              </a:prstGeom>
              <a:noFill/>
              <a:ln cap="flat" cmpd="sng" w="38100">
                <a:solidFill>
                  <a:schemeClr val="lt2"/>
                </a:solidFill>
                <a:prstDash val="solid"/>
                <a:round/>
                <a:headEnd len="sm" w="sm" type="none"/>
                <a:tailEnd len="sm" w="sm" type="none"/>
              </a:ln>
            </p:spPr>
          </p:cxnSp>
          <p:cxnSp>
            <p:nvCxnSpPr>
              <p:cNvPr id="10" name="Google Shape;10;p16"/>
              <p:cNvCxnSpPr/>
              <p:nvPr/>
            </p:nvCxnSpPr>
            <p:spPr>
              <a:xfrm>
                <a:off x="0" y="4272"/>
                <a:ext cx="5760" cy="0"/>
              </a:xfrm>
              <a:prstGeom prst="straightConnector1">
                <a:avLst/>
              </a:prstGeom>
              <a:noFill/>
              <a:ln cap="flat" cmpd="sng" w="19050">
                <a:solidFill>
                  <a:schemeClr val="lt2"/>
                </a:solidFill>
                <a:prstDash val="solid"/>
                <a:round/>
                <a:headEnd len="sm" w="sm" type="none"/>
                <a:tailEnd len="sm" w="sm" type="none"/>
              </a:ln>
            </p:spPr>
          </p:cxnSp>
          <p:cxnSp>
            <p:nvCxnSpPr>
              <p:cNvPr id="11" name="Google Shape;11;p16"/>
              <p:cNvCxnSpPr/>
              <p:nvPr/>
            </p:nvCxnSpPr>
            <p:spPr>
              <a:xfrm>
                <a:off x="0" y="4113"/>
                <a:ext cx="5760" cy="0"/>
              </a:xfrm>
              <a:prstGeom prst="straightConnector1">
                <a:avLst/>
              </a:prstGeom>
              <a:noFill/>
              <a:ln cap="flat" cmpd="sng" w="28575">
                <a:solidFill>
                  <a:schemeClr val="lt2"/>
                </a:solidFill>
                <a:prstDash val="solid"/>
                <a:round/>
                <a:headEnd len="sm" w="sm" type="none"/>
                <a:tailEnd len="sm" w="sm" type="none"/>
              </a:ln>
            </p:spPr>
          </p:cxnSp>
          <p:cxnSp>
            <p:nvCxnSpPr>
              <p:cNvPr id="12" name="Google Shape;12;p16"/>
              <p:cNvCxnSpPr/>
              <p:nvPr/>
            </p:nvCxnSpPr>
            <p:spPr>
              <a:xfrm>
                <a:off x="0" y="4065"/>
                <a:ext cx="5760" cy="0"/>
              </a:xfrm>
              <a:prstGeom prst="straightConnector1">
                <a:avLst/>
              </a:prstGeom>
              <a:noFill/>
              <a:ln cap="flat" cmpd="sng" w="12700">
                <a:solidFill>
                  <a:schemeClr val="lt2"/>
                </a:solidFill>
                <a:prstDash val="solid"/>
                <a:round/>
                <a:headEnd len="sm" w="sm" type="none"/>
                <a:tailEnd len="sm" w="sm" type="none"/>
              </a:ln>
            </p:spPr>
          </p:cxnSp>
          <p:cxnSp>
            <p:nvCxnSpPr>
              <p:cNvPr id="13" name="Google Shape;13;p16"/>
              <p:cNvCxnSpPr/>
              <p:nvPr/>
            </p:nvCxnSpPr>
            <p:spPr>
              <a:xfrm>
                <a:off x="0" y="4158"/>
                <a:ext cx="5760" cy="0"/>
              </a:xfrm>
              <a:prstGeom prst="straightConnector1">
                <a:avLst/>
              </a:prstGeom>
              <a:noFill/>
              <a:ln cap="flat" cmpd="sng" w="19050">
                <a:solidFill>
                  <a:schemeClr val="lt2"/>
                </a:solidFill>
                <a:prstDash val="solid"/>
                <a:round/>
                <a:headEnd len="sm" w="sm" type="none"/>
                <a:tailEnd len="sm" w="sm" type="none"/>
              </a:ln>
            </p:spPr>
          </p:cxnSp>
          <p:cxnSp>
            <p:nvCxnSpPr>
              <p:cNvPr id="14" name="Google Shape;14;p16"/>
              <p:cNvCxnSpPr/>
              <p:nvPr/>
            </p:nvCxnSpPr>
            <p:spPr>
              <a:xfrm>
                <a:off x="0" y="3666"/>
                <a:ext cx="5760" cy="0"/>
              </a:xfrm>
              <a:prstGeom prst="straightConnector1">
                <a:avLst/>
              </a:prstGeom>
              <a:noFill/>
              <a:ln cap="flat" cmpd="sng" w="9525">
                <a:solidFill>
                  <a:schemeClr val="lt2"/>
                </a:solidFill>
                <a:prstDash val="solid"/>
                <a:round/>
                <a:headEnd len="sm" w="sm" type="none"/>
                <a:tailEnd len="sm" w="sm" type="none"/>
              </a:ln>
            </p:spPr>
          </p:cxnSp>
          <p:cxnSp>
            <p:nvCxnSpPr>
              <p:cNvPr id="15" name="Google Shape;15;p16"/>
              <p:cNvCxnSpPr/>
              <p:nvPr/>
            </p:nvCxnSpPr>
            <p:spPr>
              <a:xfrm>
                <a:off x="0" y="3639"/>
                <a:ext cx="5760" cy="0"/>
              </a:xfrm>
              <a:prstGeom prst="straightConnector1">
                <a:avLst/>
              </a:prstGeom>
              <a:noFill/>
              <a:ln cap="flat" cmpd="sng" w="38100">
                <a:solidFill>
                  <a:schemeClr val="lt2"/>
                </a:solidFill>
                <a:prstDash val="solid"/>
                <a:round/>
                <a:headEnd len="sm" w="sm" type="none"/>
                <a:tailEnd len="sm" w="sm" type="none"/>
              </a:ln>
            </p:spPr>
          </p:cxnSp>
          <p:cxnSp>
            <p:nvCxnSpPr>
              <p:cNvPr id="16" name="Google Shape;16;p16"/>
              <p:cNvCxnSpPr/>
              <p:nvPr/>
            </p:nvCxnSpPr>
            <p:spPr>
              <a:xfrm>
                <a:off x="0" y="4020"/>
                <a:ext cx="5760" cy="0"/>
              </a:xfrm>
              <a:prstGeom prst="straightConnector1">
                <a:avLst/>
              </a:prstGeom>
              <a:noFill/>
              <a:ln cap="flat" cmpd="sng" w="19050">
                <a:solidFill>
                  <a:schemeClr val="lt2"/>
                </a:solidFill>
                <a:prstDash val="solid"/>
                <a:round/>
                <a:headEnd len="sm" w="sm" type="none"/>
                <a:tailEnd len="sm" w="sm" type="none"/>
              </a:ln>
            </p:spPr>
          </p:cxnSp>
          <p:cxnSp>
            <p:nvCxnSpPr>
              <p:cNvPr id="17" name="Google Shape;17;p16"/>
              <p:cNvCxnSpPr/>
              <p:nvPr/>
            </p:nvCxnSpPr>
            <p:spPr>
              <a:xfrm>
                <a:off x="0" y="3894"/>
                <a:ext cx="5760" cy="0"/>
              </a:xfrm>
              <a:prstGeom prst="straightConnector1">
                <a:avLst/>
              </a:prstGeom>
              <a:noFill/>
              <a:ln cap="flat" cmpd="sng" w="28575">
                <a:solidFill>
                  <a:schemeClr val="lt2"/>
                </a:solidFill>
                <a:prstDash val="solid"/>
                <a:round/>
                <a:headEnd len="sm" w="sm" type="none"/>
                <a:tailEnd len="sm" w="sm" type="none"/>
              </a:ln>
            </p:spPr>
          </p:cxnSp>
          <p:cxnSp>
            <p:nvCxnSpPr>
              <p:cNvPr id="18" name="Google Shape;18;p16"/>
              <p:cNvCxnSpPr/>
              <p:nvPr/>
            </p:nvCxnSpPr>
            <p:spPr>
              <a:xfrm>
                <a:off x="0" y="3813"/>
                <a:ext cx="5760" cy="0"/>
              </a:xfrm>
              <a:prstGeom prst="straightConnector1">
                <a:avLst/>
              </a:prstGeom>
              <a:noFill/>
              <a:ln cap="flat" cmpd="sng" w="12700">
                <a:solidFill>
                  <a:schemeClr val="lt2"/>
                </a:solidFill>
                <a:prstDash val="solid"/>
                <a:round/>
                <a:headEnd len="sm" w="sm" type="none"/>
                <a:tailEnd len="sm" w="sm" type="none"/>
              </a:ln>
            </p:spPr>
          </p:cxnSp>
          <p:cxnSp>
            <p:nvCxnSpPr>
              <p:cNvPr id="19" name="Google Shape;19;p16"/>
              <p:cNvCxnSpPr/>
              <p:nvPr/>
            </p:nvCxnSpPr>
            <p:spPr>
              <a:xfrm>
                <a:off x="0" y="3999"/>
                <a:ext cx="5760" cy="0"/>
              </a:xfrm>
              <a:prstGeom prst="straightConnector1">
                <a:avLst/>
              </a:prstGeom>
              <a:noFill/>
              <a:ln cap="flat" cmpd="sng" w="9525">
                <a:solidFill>
                  <a:schemeClr val="lt2"/>
                </a:solidFill>
                <a:prstDash val="solid"/>
                <a:round/>
                <a:headEnd len="sm" w="sm" type="none"/>
                <a:tailEnd len="sm" w="sm" type="none"/>
              </a:ln>
            </p:spPr>
          </p:cxnSp>
          <p:cxnSp>
            <p:nvCxnSpPr>
              <p:cNvPr id="20" name="Google Shape;20;p16"/>
              <p:cNvCxnSpPr/>
              <p:nvPr/>
            </p:nvCxnSpPr>
            <p:spPr>
              <a:xfrm>
                <a:off x="0" y="3687"/>
                <a:ext cx="5760" cy="0"/>
              </a:xfrm>
              <a:prstGeom prst="straightConnector1">
                <a:avLst/>
              </a:prstGeom>
              <a:noFill/>
              <a:ln cap="flat" cmpd="sng" w="12700">
                <a:solidFill>
                  <a:schemeClr val="lt2"/>
                </a:solidFill>
                <a:prstDash val="solid"/>
                <a:round/>
                <a:headEnd len="sm" w="sm" type="none"/>
                <a:tailEnd len="sm" w="sm" type="none"/>
              </a:ln>
            </p:spPr>
          </p:cxnSp>
          <p:cxnSp>
            <p:nvCxnSpPr>
              <p:cNvPr id="21" name="Google Shape;21;p16"/>
              <p:cNvCxnSpPr/>
              <p:nvPr/>
            </p:nvCxnSpPr>
            <p:spPr>
              <a:xfrm>
                <a:off x="0" y="3741"/>
                <a:ext cx="5760" cy="0"/>
              </a:xfrm>
              <a:prstGeom prst="straightConnector1">
                <a:avLst/>
              </a:prstGeom>
              <a:noFill/>
              <a:ln cap="flat" cmpd="sng" w="12700">
                <a:solidFill>
                  <a:schemeClr val="lt2"/>
                </a:solidFill>
                <a:prstDash val="solid"/>
                <a:round/>
                <a:headEnd len="sm" w="sm" type="none"/>
                <a:tailEnd len="sm" w="sm" type="none"/>
              </a:ln>
            </p:spPr>
          </p:cxnSp>
          <p:cxnSp>
            <p:nvCxnSpPr>
              <p:cNvPr id="22" name="Google Shape;22;p16"/>
              <p:cNvCxnSpPr/>
              <p:nvPr/>
            </p:nvCxnSpPr>
            <p:spPr>
              <a:xfrm>
                <a:off x="0" y="3939"/>
                <a:ext cx="5760" cy="0"/>
              </a:xfrm>
              <a:prstGeom prst="straightConnector1">
                <a:avLst/>
              </a:prstGeom>
              <a:noFill/>
              <a:ln cap="flat" cmpd="sng" w="19050">
                <a:solidFill>
                  <a:schemeClr val="lt2"/>
                </a:solidFill>
                <a:prstDash val="solid"/>
                <a:round/>
                <a:headEnd len="sm" w="sm" type="none"/>
                <a:tailEnd len="sm" w="sm" type="none"/>
              </a:ln>
            </p:spPr>
          </p:cxnSp>
          <p:cxnSp>
            <p:nvCxnSpPr>
              <p:cNvPr id="23" name="Google Shape;23;p16"/>
              <p:cNvCxnSpPr/>
              <p:nvPr/>
            </p:nvCxnSpPr>
            <p:spPr>
              <a:xfrm>
                <a:off x="0" y="3918"/>
                <a:ext cx="5760" cy="0"/>
              </a:xfrm>
              <a:prstGeom prst="straightConnector1">
                <a:avLst/>
              </a:prstGeom>
              <a:noFill/>
              <a:ln cap="flat" cmpd="sng" w="9525">
                <a:solidFill>
                  <a:schemeClr val="lt2"/>
                </a:solidFill>
                <a:prstDash val="solid"/>
                <a:round/>
                <a:headEnd len="sm" w="sm" type="none"/>
                <a:tailEnd len="sm" w="sm" type="none"/>
              </a:ln>
            </p:spPr>
          </p:cxnSp>
          <p:cxnSp>
            <p:nvCxnSpPr>
              <p:cNvPr id="24" name="Google Shape;24;p16"/>
              <p:cNvCxnSpPr/>
              <p:nvPr/>
            </p:nvCxnSpPr>
            <p:spPr>
              <a:xfrm>
                <a:off x="0" y="3510"/>
                <a:ext cx="5760" cy="0"/>
              </a:xfrm>
              <a:prstGeom prst="straightConnector1">
                <a:avLst/>
              </a:prstGeom>
              <a:noFill/>
              <a:ln cap="flat" cmpd="sng" w="9525">
                <a:solidFill>
                  <a:schemeClr val="lt2"/>
                </a:solidFill>
                <a:prstDash val="solid"/>
                <a:round/>
                <a:headEnd len="sm" w="sm" type="none"/>
                <a:tailEnd len="sm" w="sm" type="none"/>
              </a:ln>
            </p:spPr>
          </p:cxnSp>
          <p:cxnSp>
            <p:nvCxnSpPr>
              <p:cNvPr id="25" name="Google Shape;25;p16"/>
              <p:cNvCxnSpPr/>
              <p:nvPr/>
            </p:nvCxnSpPr>
            <p:spPr>
              <a:xfrm>
                <a:off x="0" y="3546"/>
                <a:ext cx="5760" cy="0"/>
              </a:xfrm>
              <a:prstGeom prst="straightConnector1">
                <a:avLst/>
              </a:prstGeom>
              <a:noFill/>
              <a:ln cap="flat" cmpd="sng" w="38100">
                <a:solidFill>
                  <a:schemeClr val="lt2"/>
                </a:solidFill>
                <a:prstDash val="solid"/>
                <a:round/>
                <a:headEnd len="sm" w="sm" type="none"/>
                <a:tailEnd len="sm" w="sm" type="none"/>
              </a:ln>
            </p:spPr>
          </p:cxnSp>
          <p:cxnSp>
            <p:nvCxnSpPr>
              <p:cNvPr id="26" name="Google Shape;26;p16"/>
              <p:cNvCxnSpPr/>
              <p:nvPr/>
            </p:nvCxnSpPr>
            <p:spPr>
              <a:xfrm>
                <a:off x="0" y="3579"/>
                <a:ext cx="5760" cy="0"/>
              </a:xfrm>
              <a:prstGeom prst="straightConnector1">
                <a:avLst/>
              </a:prstGeom>
              <a:noFill/>
              <a:ln cap="flat" cmpd="sng" w="19050">
                <a:solidFill>
                  <a:schemeClr val="lt2"/>
                </a:solidFill>
                <a:prstDash val="solid"/>
                <a:round/>
                <a:headEnd len="sm" w="sm" type="none"/>
                <a:tailEnd len="sm" w="sm" type="none"/>
              </a:ln>
            </p:spPr>
          </p:cxnSp>
          <p:cxnSp>
            <p:nvCxnSpPr>
              <p:cNvPr id="27" name="Google Shape;27;p16"/>
              <p:cNvCxnSpPr/>
              <p:nvPr/>
            </p:nvCxnSpPr>
            <p:spPr>
              <a:xfrm>
                <a:off x="0" y="3420"/>
                <a:ext cx="5760" cy="0"/>
              </a:xfrm>
              <a:prstGeom prst="straightConnector1">
                <a:avLst/>
              </a:prstGeom>
              <a:noFill/>
              <a:ln cap="flat" cmpd="sng" w="28575">
                <a:solidFill>
                  <a:schemeClr val="lt2"/>
                </a:solidFill>
                <a:prstDash val="solid"/>
                <a:round/>
                <a:headEnd len="sm" w="sm" type="none"/>
                <a:tailEnd len="sm" w="sm" type="none"/>
              </a:ln>
            </p:spPr>
          </p:cxnSp>
          <p:cxnSp>
            <p:nvCxnSpPr>
              <p:cNvPr id="28" name="Google Shape;28;p16"/>
              <p:cNvCxnSpPr/>
              <p:nvPr/>
            </p:nvCxnSpPr>
            <p:spPr>
              <a:xfrm>
                <a:off x="0" y="3372"/>
                <a:ext cx="5760" cy="0"/>
              </a:xfrm>
              <a:prstGeom prst="straightConnector1">
                <a:avLst/>
              </a:prstGeom>
              <a:noFill/>
              <a:ln cap="flat" cmpd="sng" w="12700">
                <a:solidFill>
                  <a:schemeClr val="lt2"/>
                </a:solidFill>
                <a:prstDash val="solid"/>
                <a:round/>
                <a:headEnd len="sm" w="sm" type="none"/>
                <a:tailEnd len="sm" w="sm" type="none"/>
              </a:ln>
            </p:spPr>
          </p:cxnSp>
          <p:cxnSp>
            <p:nvCxnSpPr>
              <p:cNvPr id="29" name="Google Shape;29;p16"/>
              <p:cNvCxnSpPr/>
              <p:nvPr/>
            </p:nvCxnSpPr>
            <p:spPr>
              <a:xfrm>
                <a:off x="0" y="3465"/>
                <a:ext cx="5760" cy="0"/>
              </a:xfrm>
              <a:prstGeom prst="straightConnector1">
                <a:avLst/>
              </a:prstGeom>
              <a:noFill/>
              <a:ln cap="flat" cmpd="sng" w="19050">
                <a:solidFill>
                  <a:schemeClr val="lt2"/>
                </a:solidFill>
                <a:prstDash val="solid"/>
                <a:round/>
                <a:headEnd len="sm" w="sm" type="none"/>
                <a:tailEnd len="sm" w="sm" type="none"/>
              </a:ln>
            </p:spPr>
          </p:cxnSp>
          <p:cxnSp>
            <p:nvCxnSpPr>
              <p:cNvPr id="30" name="Google Shape;30;p16"/>
              <p:cNvCxnSpPr/>
              <p:nvPr/>
            </p:nvCxnSpPr>
            <p:spPr>
              <a:xfrm>
                <a:off x="0" y="2973"/>
                <a:ext cx="5760" cy="0"/>
              </a:xfrm>
              <a:prstGeom prst="straightConnector1">
                <a:avLst/>
              </a:prstGeom>
              <a:noFill/>
              <a:ln cap="flat" cmpd="sng" w="9525">
                <a:solidFill>
                  <a:schemeClr val="lt2"/>
                </a:solidFill>
                <a:prstDash val="solid"/>
                <a:round/>
                <a:headEnd len="sm" w="sm" type="none"/>
                <a:tailEnd len="sm" w="sm" type="none"/>
              </a:ln>
            </p:spPr>
          </p:cxnSp>
          <p:cxnSp>
            <p:nvCxnSpPr>
              <p:cNvPr id="31" name="Google Shape;31;p16"/>
              <p:cNvCxnSpPr/>
              <p:nvPr/>
            </p:nvCxnSpPr>
            <p:spPr>
              <a:xfrm>
                <a:off x="0" y="2946"/>
                <a:ext cx="5760" cy="0"/>
              </a:xfrm>
              <a:prstGeom prst="straightConnector1">
                <a:avLst/>
              </a:prstGeom>
              <a:noFill/>
              <a:ln cap="flat" cmpd="sng" w="38100">
                <a:solidFill>
                  <a:schemeClr val="lt2"/>
                </a:solidFill>
                <a:prstDash val="solid"/>
                <a:round/>
                <a:headEnd len="sm" w="sm" type="none"/>
                <a:tailEnd len="sm" w="sm" type="none"/>
              </a:ln>
            </p:spPr>
          </p:cxnSp>
          <p:cxnSp>
            <p:nvCxnSpPr>
              <p:cNvPr id="32" name="Google Shape;32;p16"/>
              <p:cNvCxnSpPr/>
              <p:nvPr/>
            </p:nvCxnSpPr>
            <p:spPr>
              <a:xfrm>
                <a:off x="0" y="3327"/>
                <a:ext cx="5760" cy="0"/>
              </a:xfrm>
              <a:prstGeom prst="straightConnector1">
                <a:avLst/>
              </a:prstGeom>
              <a:noFill/>
              <a:ln cap="flat" cmpd="sng" w="19050">
                <a:solidFill>
                  <a:schemeClr val="lt2"/>
                </a:solidFill>
                <a:prstDash val="solid"/>
                <a:round/>
                <a:headEnd len="sm" w="sm" type="none"/>
                <a:tailEnd len="sm" w="sm" type="none"/>
              </a:ln>
            </p:spPr>
          </p:cxnSp>
          <p:cxnSp>
            <p:nvCxnSpPr>
              <p:cNvPr id="33" name="Google Shape;33;p16"/>
              <p:cNvCxnSpPr/>
              <p:nvPr/>
            </p:nvCxnSpPr>
            <p:spPr>
              <a:xfrm>
                <a:off x="0" y="3201"/>
                <a:ext cx="5760" cy="0"/>
              </a:xfrm>
              <a:prstGeom prst="straightConnector1">
                <a:avLst/>
              </a:prstGeom>
              <a:noFill/>
              <a:ln cap="flat" cmpd="sng" w="28575">
                <a:solidFill>
                  <a:schemeClr val="lt2"/>
                </a:solidFill>
                <a:prstDash val="solid"/>
                <a:round/>
                <a:headEnd len="sm" w="sm" type="none"/>
                <a:tailEnd len="sm" w="sm" type="none"/>
              </a:ln>
            </p:spPr>
          </p:cxnSp>
          <p:cxnSp>
            <p:nvCxnSpPr>
              <p:cNvPr id="34" name="Google Shape;34;p16"/>
              <p:cNvCxnSpPr/>
              <p:nvPr/>
            </p:nvCxnSpPr>
            <p:spPr>
              <a:xfrm>
                <a:off x="0" y="3120"/>
                <a:ext cx="5760" cy="0"/>
              </a:xfrm>
              <a:prstGeom prst="straightConnector1">
                <a:avLst/>
              </a:prstGeom>
              <a:noFill/>
              <a:ln cap="flat" cmpd="sng" w="12700">
                <a:solidFill>
                  <a:schemeClr val="lt2"/>
                </a:solidFill>
                <a:prstDash val="solid"/>
                <a:round/>
                <a:headEnd len="sm" w="sm" type="none"/>
                <a:tailEnd len="sm" w="sm" type="none"/>
              </a:ln>
            </p:spPr>
          </p:cxnSp>
          <p:cxnSp>
            <p:nvCxnSpPr>
              <p:cNvPr id="35" name="Google Shape;35;p16"/>
              <p:cNvCxnSpPr/>
              <p:nvPr/>
            </p:nvCxnSpPr>
            <p:spPr>
              <a:xfrm>
                <a:off x="0" y="3306"/>
                <a:ext cx="5760" cy="0"/>
              </a:xfrm>
              <a:prstGeom prst="straightConnector1">
                <a:avLst/>
              </a:prstGeom>
              <a:noFill/>
              <a:ln cap="flat" cmpd="sng" w="9525">
                <a:solidFill>
                  <a:schemeClr val="lt2"/>
                </a:solidFill>
                <a:prstDash val="solid"/>
                <a:round/>
                <a:headEnd len="sm" w="sm" type="none"/>
                <a:tailEnd len="sm" w="sm" type="none"/>
              </a:ln>
            </p:spPr>
          </p:cxnSp>
          <p:cxnSp>
            <p:nvCxnSpPr>
              <p:cNvPr id="36" name="Google Shape;36;p16"/>
              <p:cNvCxnSpPr/>
              <p:nvPr/>
            </p:nvCxnSpPr>
            <p:spPr>
              <a:xfrm>
                <a:off x="0" y="2994"/>
                <a:ext cx="5760" cy="0"/>
              </a:xfrm>
              <a:prstGeom prst="straightConnector1">
                <a:avLst/>
              </a:prstGeom>
              <a:noFill/>
              <a:ln cap="flat" cmpd="sng" w="12700">
                <a:solidFill>
                  <a:schemeClr val="lt2"/>
                </a:solidFill>
                <a:prstDash val="solid"/>
                <a:round/>
                <a:headEnd len="sm" w="sm" type="none"/>
                <a:tailEnd len="sm" w="sm" type="none"/>
              </a:ln>
            </p:spPr>
          </p:cxnSp>
          <p:cxnSp>
            <p:nvCxnSpPr>
              <p:cNvPr id="37" name="Google Shape;37;p16"/>
              <p:cNvCxnSpPr/>
              <p:nvPr/>
            </p:nvCxnSpPr>
            <p:spPr>
              <a:xfrm>
                <a:off x="0" y="3048"/>
                <a:ext cx="5760" cy="0"/>
              </a:xfrm>
              <a:prstGeom prst="straightConnector1">
                <a:avLst/>
              </a:prstGeom>
              <a:noFill/>
              <a:ln cap="flat" cmpd="sng" w="12700">
                <a:solidFill>
                  <a:schemeClr val="lt2"/>
                </a:solidFill>
                <a:prstDash val="solid"/>
                <a:round/>
                <a:headEnd len="sm" w="sm" type="none"/>
                <a:tailEnd len="sm" w="sm" type="none"/>
              </a:ln>
            </p:spPr>
          </p:cxnSp>
          <p:cxnSp>
            <p:nvCxnSpPr>
              <p:cNvPr id="38" name="Google Shape;38;p16"/>
              <p:cNvCxnSpPr/>
              <p:nvPr/>
            </p:nvCxnSpPr>
            <p:spPr>
              <a:xfrm>
                <a:off x="0" y="3246"/>
                <a:ext cx="5760" cy="0"/>
              </a:xfrm>
              <a:prstGeom prst="straightConnector1">
                <a:avLst/>
              </a:prstGeom>
              <a:noFill/>
              <a:ln cap="flat" cmpd="sng" w="19050">
                <a:solidFill>
                  <a:schemeClr val="lt2"/>
                </a:solidFill>
                <a:prstDash val="solid"/>
                <a:round/>
                <a:headEnd len="sm" w="sm" type="none"/>
                <a:tailEnd len="sm" w="sm" type="none"/>
              </a:ln>
            </p:spPr>
          </p:cxnSp>
          <p:cxnSp>
            <p:nvCxnSpPr>
              <p:cNvPr id="39" name="Google Shape;39;p16"/>
              <p:cNvCxnSpPr/>
              <p:nvPr/>
            </p:nvCxnSpPr>
            <p:spPr>
              <a:xfrm>
                <a:off x="0" y="3225"/>
                <a:ext cx="5760" cy="0"/>
              </a:xfrm>
              <a:prstGeom prst="straightConnector1">
                <a:avLst/>
              </a:prstGeom>
              <a:noFill/>
              <a:ln cap="flat" cmpd="sng" w="9525">
                <a:solidFill>
                  <a:schemeClr val="lt2"/>
                </a:solidFill>
                <a:prstDash val="solid"/>
                <a:round/>
                <a:headEnd len="sm" w="sm" type="none"/>
                <a:tailEnd len="sm" w="sm" type="none"/>
              </a:ln>
            </p:spPr>
          </p:cxnSp>
          <p:cxnSp>
            <p:nvCxnSpPr>
              <p:cNvPr id="40" name="Google Shape;40;p16"/>
              <p:cNvCxnSpPr/>
              <p:nvPr/>
            </p:nvCxnSpPr>
            <p:spPr>
              <a:xfrm>
                <a:off x="0" y="2831"/>
                <a:ext cx="5760" cy="0"/>
              </a:xfrm>
              <a:prstGeom prst="straightConnector1">
                <a:avLst/>
              </a:prstGeom>
              <a:noFill/>
              <a:ln cap="flat" cmpd="sng" w="28575">
                <a:solidFill>
                  <a:schemeClr val="lt2"/>
                </a:solidFill>
                <a:prstDash val="solid"/>
                <a:round/>
                <a:headEnd len="sm" w="sm" type="none"/>
                <a:tailEnd len="sm" w="sm" type="none"/>
              </a:ln>
            </p:spPr>
          </p:cxnSp>
          <p:cxnSp>
            <p:nvCxnSpPr>
              <p:cNvPr id="41" name="Google Shape;41;p16"/>
              <p:cNvCxnSpPr/>
              <p:nvPr/>
            </p:nvCxnSpPr>
            <p:spPr>
              <a:xfrm>
                <a:off x="0" y="2750"/>
                <a:ext cx="5760" cy="0"/>
              </a:xfrm>
              <a:prstGeom prst="straightConnector1">
                <a:avLst/>
              </a:prstGeom>
              <a:noFill/>
              <a:ln cap="flat" cmpd="sng" w="12700">
                <a:solidFill>
                  <a:schemeClr val="lt2"/>
                </a:solidFill>
                <a:prstDash val="solid"/>
                <a:round/>
                <a:headEnd len="sm" w="sm" type="none"/>
                <a:tailEnd len="sm" w="sm" type="none"/>
              </a:ln>
            </p:spPr>
          </p:cxnSp>
          <p:cxnSp>
            <p:nvCxnSpPr>
              <p:cNvPr id="42" name="Google Shape;42;p16"/>
              <p:cNvCxnSpPr/>
              <p:nvPr/>
            </p:nvCxnSpPr>
            <p:spPr>
              <a:xfrm>
                <a:off x="0" y="2678"/>
                <a:ext cx="5760" cy="0"/>
              </a:xfrm>
              <a:prstGeom prst="straightConnector1">
                <a:avLst/>
              </a:prstGeom>
              <a:noFill/>
              <a:ln cap="flat" cmpd="sng" w="12700">
                <a:solidFill>
                  <a:schemeClr val="lt2"/>
                </a:solidFill>
                <a:prstDash val="solid"/>
                <a:round/>
                <a:headEnd len="sm" w="sm" type="none"/>
                <a:tailEnd len="sm" w="sm" type="none"/>
              </a:ln>
            </p:spPr>
          </p:cxnSp>
          <p:cxnSp>
            <p:nvCxnSpPr>
              <p:cNvPr id="43" name="Google Shape;43;p16"/>
              <p:cNvCxnSpPr/>
              <p:nvPr/>
            </p:nvCxnSpPr>
            <p:spPr>
              <a:xfrm>
                <a:off x="0" y="2876"/>
                <a:ext cx="5760" cy="0"/>
              </a:xfrm>
              <a:prstGeom prst="straightConnector1">
                <a:avLst/>
              </a:prstGeom>
              <a:noFill/>
              <a:ln cap="flat" cmpd="sng" w="19050">
                <a:solidFill>
                  <a:schemeClr val="lt2"/>
                </a:solidFill>
                <a:prstDash val="solid"/>
                <a:round/>
                <a:headEnd len="sm" w="sm" type="none"/>
                <a:tailEnd len="sm" w="sm" type="none"/>
              </a:ln>
            </p:spPr>
          </p:cxnSp>
          <p:cxnSp>
            <p:nvCxnSpPr>
              <p:cNvPr id="44" name="Google Shape;44;p16"/>
              <p:cNvCxnSpPr/>
              <p:nvPr/>
            </p:nvCxnSpPr>
            <p:spPr>
              <a:xfrm>
                <a:off x="0" y="2855"/>
                <a:ext cx="5760" cy="0"/>
              </a:xfrm>
              <a:prstGeom prst="straightConnector1">
                <a:avLst/>
              </a:prstGeom>
              <a:noFill/>
              <a:ln cap="flat" cmpd="sng" w="9525">
                <a:solidFill>
                  <a:schemeClr val="lt2"/>
                </a:solidFill>
                <a:prstDash val="solid"/>
                <a:round/>
                <a:headEnd len="sm" w="sm" type="none"/>
                <a:tailEnd len="sm" w="sm" type="none"/>
              </a:ln>
            </p:spPr>
          </p:cxnSp>
          <p:cxnSp>
            <p:nvCxnSpPr>
              <p:cNvPr id="45" name="Google Shape;45;p16"/>
              <p:cNvCxnSpPr/>
              <p:nvPr/>
            </p:nvCxnSpPr>
            <p:spPr>
              <a:xfrm>
                <a:off x="0" y="2554"/>
                <a:ext cx="5760" cy="0"/>
              </a:xfrm>
              <a:prstGeom prst="straightConnector1">
                <a:avLst/>
              </a:prstGeom>
              <a:noFill/>
              <a:ln cap="flat" cmpd="sng" w="9525">
                <a:solidFill>
                  <a:schemeClr val="lt2"/>
                </a:solidFill>
                <a:prstDash val="solid"/>
                <a:round/>
                <a:headEnd len="sm" w="sm" type="none"/>
                <a:tailEnd len="sm" w="sm" type="none"/>
              </a:ln>
            </p:spPr>
          </p:cxnSp>
          <p:cxnSp>
            <p:nvCxnSpPr>
              <p:cNvPr id="46" name="Google Shape;46;p16"/>
              <p:cNvCxnSpPr/>
              <p:nvPr/>
            </p:nvCxnSpPr>
            <p:spPr>
              <a:xfrm>
                <a:off x="0" y="2590"/>
                <a:ext cx="5760" cy="0"/>
              </a:xfrm>
              <a:prstGeom prst="straightConnector1">
                <a:avLst/>
              </a:prstGeom>
              <a:noFill/>
              <a:ln cap="flat" cmpd="sng" w="38100">
                <a:solidFill>
                  <a:schemeClr val="lt2"/>
                </a:solidFill>
                <a:prstDash val="solid"/>
                <a:round/>
                <a:headEnd len="sm" w="sm" type="none"/>
                <a:tailEnd len="sm" w="sm" type="none"/>
              </a:ln>
            </p:spPr>
          </p:cxnSp>
          <p:cxnSp>
            <p:nvCxnSpPr>
              <p:cNvPr id="47" name="Google Shape;47;p16"/>
              <p:cNvCxnSpPr/>
              <p:nvPr/>
            </p:nvCxnSpPr>
            <p:spPr>
              <a:xfrm>
                <a:off x="0" y="2623"/>
                <a:ext cx="5760" cy="0"/>
              </a:xfrm>
              <a:prstGeom prst="straightConnector1">
                <a:avLst/>
              </a:prstGeom>
              <a:noFill/>
              <a:ln cap="flat" cmpd="sng" w="19050">
                <a:solidFill>
                  <a:schemeClr val="lt2"/>
                </a:solidFill>
                <a:prstDash val="solid"/>
                <a:round/>
                <a:headEnd len="sm" w="sm" type="none"/>
                <a:tailEnd len="sm" w="sm" type="none"/>
              </a:ln>
            </p:spPr>
          </p:cxnSp>
          <p:cxnSp>
            <p:nvCxnSpPr>
              <p:cNvPr id="48" name="Google Shape;48;p16"/>
              <p:cNvCxnSpPr/>
              <p:nvPr/>
            </p:nvCxnSpPr>
            <p:spPr>
              <a:xfrm>
                <a:off x="0" y="2464"/>
                <a:ext cx="5760" cy="0"/>
              </a:xfrm>
              <a:prstGeom prst="straightConnector1">
                <a:avLst/>
              </a:prstGeom>
              <a:noFill/>
              <a:ln cap="flat" cmpd="sng" w="28575">
                <a:solidFill>
                  <a:schemeClr val="lt2"/>
                </a:solidFill>
                <a:prstDash val="solid"/>
                <a:round/>
                <a:headEnd len="sm" w="sm" type="none"/>
                <a:tailEnd len="sm" w="sm" type="none"/>
              </a:ln>
            </p:spPr>
          </p:cxnSp>
          <p:cxnSp>
            <p:nvCxnSpPr>
              <p:cNvPr id="49" name="Google Shape;49;p16"/>
              <p:cNvCxnSpPr/>
              <p:nvPr/>
            </p:nvCxnSpPr>
            <p:spPr>
              <a:xfrm>
                <a:off x="0" y="2416"/>
                <a:ext cx="5760" cy="0"/>
              </a:xfrm>
              <a:prstGeom prst="straightConnector1">
                <a:avLst/>
              </a:prstGeom>
              <a:noFill/>
              <a:ln cap="flat" cmpd="sng" w="12700">
                <a:solidFill>
                  <a:schemeClr val="lt2"/>
                </a:solidFill>
                <a:prstDash val="solid"/>
                <a:round/>
                <a:headEnd len="sm" w="sm" type="none"/>
                <a:tailEnd len="sm" w="sm" type="none"/>
              </a:ln>
            </p:spPr>
          </p:cxnSp>
          <p:cxnSp>
            <p:nvCxnSpPr>
              <p:cNvPr id="50" name="Google Shape;50;p16"/>
              <p:cNvCxnSpPr/>
              <p:nvPr/>
            </p:nvCxnSpPr>
            <p:spPr>
              <a:xfrm>
                <a:off x="0" y="2509"/>
                <a:ext cx="5760" cy="0"/>
              </a:xfrm>
              <a:prstGeom prst="straightConnector1">
                <a:avLst/>
              </a:prstGeom>
              <a:noFill/>
              <a:ln cap="flat" cmpd="sng" w="19050">
                <a:solidFill>
                  <a:schemeClr val="lt2"/>
                </a:solidFill>
                <a:prstDash val="solid"/>
                <a:round/>
                <a:headEnd len="sm" w="sm" type="none"/>
                <a:tailEnd len="sm" w="sm" type="none"/>
              </a:ln>
            </p:spPr>
          </p:cxnSp>
          <p:cxnSp>
            <p:nvCxnSpPr>
              <p:cNvPr id="51" name="Google Shape;51;p16"/>
              <p:cNvCxnSpPr/>
              <p:nvPr/>
            </p:nvCxnSpPr>
            <p:spPr>
              <a:xfrm>
                <a:off x="0" y="2371"/>
                <a:ext cx="5760" cy="0"/>
              </a:xfrm>
              <a:prstGeom prst="straightConnector1">
                <a:avLst/>
              </a:prstGeom>
              <a:noFill/>
              <a:ln cap="flat" cmpd="sng" w="19050">
                <a:solidFill>
                  <a:schemeClr val="lt2"/>
                </a:solidFill>
                <a:prstDash val="solid"/>
                <a:round/>
                <a:headEnd len="sm" w="sm" type="none"/>
                <a:tailEnd len="sm" w="sm" type="none"/>
              </a:ln>
            </p:spPr>
          </p:cxnSp>
          <p:cxnSp>
            <p:nvCxnSpPr>
              <p:cNvPr id="52" name="Google Shape;52;p16"/>
              <p:cNvCxnSpPr/>
              <p:nvPr/>
            </p:nvCxnSpPr>
            <p:spPr>
              <a:xfrm>
                <a:off x="0" y="2245"/>
                <a:ext cx="5760" cy="0"/>
              </a:xfrm>
              <a:prstGeom prst="straightConnector1">
                <a:avLst/>
              </a:prstGeom>
              <a:noFill/>
              <a:ln cap="flat" cmpd="sng" w="28575">
                <a:solidFill>
                  <a:schemeClr val="lt2"/>
                </a:solidFill>
                <a:prstDash val="solid"/>
                <a:round/>
                <a:headEnd len="sm" w="sm" type="none"/>
                <a:tailEnd len="sm" w="sm" type="none"/>
              </a:ln>
            </p:spPr>
          </p:cxnSp>
          <p:cxnSp>
            <p:nvCxnSpPr>
              <p:cNvPr id="53" name="Google Shape;53;p16"/>
              <p:cNvCxnSpPr/>
              <p:nvPr/>
            </p:nvCxnSpPr>
            <p:spPr>
              <a:xfrm>
                <a:off x="0" y="2350"/>
                <a:ext cx="5760" cy="0"/>
              </a:xfrm>
              <a:prstGeom prst="straightConnector1">
                <a:avLst/>
              </a:prstGeom>
              <a:noFill/>
              <a:ln cap="flat" cmpd="sng" w="9525">
                <a:solidFill>
                  <a:schemeClr val="lt2"/>
                </a:solidFill>
                <a:prstDash val="solid"/>
                <a:round/>
                <a:headEnd len="sm" w="sm" type="none"/>
                <a:tailEnd len="sm" w="sm" type="none"/>
              </a:ln>
            </p:spPr>
          </p:cxnSp>
          <p:cxnSp>
            <p:nvCxnSpPr>
              <p:cNvPr id="54" name="Google Shape;54;p16"/>
              <p:cNvCxnSpPr/>
              <p:nvPr/>
            </p:nvCxnSpPr>
            <p:spPr>
              <a:xfrm>
                <a:off x="0" y="2290"/>
                <a:ext cx="5760" cy="0"/>
              </a:xfrm>
              <a:prstGeom prst="straightConnector1">
                <a:avLst/>
              </a:prstGeom>
              <a:noFill/>
              <a:ln cap="flat" cmpd="sng" w="19050">
                <a:solidFill>
                  <a:schemeClr val="lt2"/>
                </a:solidFill>
                <a:prstDash val="solid"/>
                <a:round/>
                <a:headEnd len="sm" w="sm" type="none"/>
                <a:tailEnd len="sm" w="sm" type="none"/>
              </a:ln>
            </p:spPr>
          </p:cxnSp>
          <p:cxnSp>
            <p:nvCxnSpPr>
              <p:cNvPr id="55" name="Google Shape;55;p16"/>
              <p:cNvCxnSpPr/>
              <p:nvPr/>
            </p:nvCxnSpPr>
            <p:spPr>
              <a:xfrm>
                <a:off x="0" y="2269"/>
                <a:ext cx="5760" cy="0"/>
              </a:xfrm>
              <a:prstGeom prst="straightConnector1">
                <a:avLst/>
              </a:prstGeom>
              <a:noFill/>
              <a:ln cap="flat" cmpd="sng" w="9525">
                <a:solidFill>
                  <a:schemeClr val="lt2"/>
                </a:solidFill>
                <a:prstDash val="solid"/>
                <a:round/>
                <a:headEnd len="sm" w="sm" type="none"/>
                <a:tailEnd len="sm" w="sm" type="none"/>
              </a:ln>
            </p:spPr>
          </p:cxnSp>
          <p:cxnSp>
            <p:nvCxnSpPr>
              <p:cNvPr id="56" name="Google Shape;56;p16"/>
              <p:cNvCxnSpPr/>
              <p:nvPr/>
            </p:nvCxnSpPr>
            <p:spPr>
              <a:xfrm>
                <a:off x="0" y="2130"/>
                <a:ext cx="5760" cy="0"/>
              </a:xfrm>
              <a:prstGeom prst="straightConnector1">
                <a:avLst/>
              </a:prstGeom>
              <a:noFill/>
              <a:ln cap="flat" cmpd="sng" w="9525">
                <a:solidFill>
                  <a:schemeClr val="lt2"/>
                </a:solidFill>
                <a:prstDash val="solid"/>
                <a:round/>
                <a:headEnd len="sm" w="sm" type="none"/>
                <a:tailEnd len="sm" w="sm" type="none"/>
              </a:ln>
            </p:spPr>
          </p:cxnSp>
          <p:cxnSp>
            <p:nvCxnSpPr>
              <p:cNvPr id="57" name="Google Shape;57;p16"/>
              <p:cNvCxnSpPr/>
              <p:nvPr/>
            </p:nvCxnSpPr>
            <p:spPr>
              <a:xfrm>
                <a:off x="0" y="2166"/>
                <a:ext cx="5760" cy="0"/>
              </a:xfrm>
              <a:prstGeom prst="straightConnector1">
                <a:avLst/>
              </a:prstGeom>
              <a:noFill/>
              <a:ln cap="flat" cmpd="sng" w="38100">
                <a:solidFill>
                  <a:schemeClr val="lt2"/>
                </a:solidFill>
                <a:prstDash val="solid"/>
                <a:round/>
                <a:headEnd len="sm" w="sm" type="none"/>
                <a:tailEnd len="sm" w="sm" type="none"/>
              </a:ln>
            </p:spPr>
          </p:cxnSp>
          <p:cxnSp>
            <p:nvCxnSpPr>
              <p:cNvPr id="58" name="Google Shape;58;p16"/>
              <p:cNvCxnSpPr/>
              <p:nvPr/>
            </p:nvCxnSpPr>
            <p:spPr>
              <a:xfrm>
                <a:off x="0" y="2199"/>
                <a:ext cx="5760" cy="0"/>
              </a:xfrm>
              <a:prstGeom prst="straightConnector1">
                <a:avLst/>
              </a:prstGeom>
              <a:noFill/>
              <a:ln cap="flat" cmpd="sng" w="19050">
                <a:solidFill>
                  <a:schemeClr val="lt2"/>
                </a:solidFill>
                <a:prstDash val="solid"/>
                <a:round/>
                <a:headEnd len="sm" w="sm" type="none"/>
                <a:tailEnd len="sm" w="sm" type="none"/>
              </a:ln>
            </p:spPr>
          </p:cxnSp>
          <p:cxnSp>
            <p:nvCxnSpPr>
              <p:cNvPr id="59" name="Google Shape;59;p16"/>
              <p:cNvCxnSpPr/>
              <p:nvPr/>
            </p:nvCxnSpPr>
            <p:spPr>
              <a:xfrm>
                <a:off x="0" y="2040"/>
                <a:ext cx="5760" cy="0"/>
              </a:xfrm>
              <a:prstGeom prst="straightConnector1">
                <a:avLst/>
              </a:prstGeom>
              <a:noFill/>
              <a:ln cap="flat" cmpd="sng" w="28575">
                <a:solidFill>
                  <a:schemeClr val="lt2"/>
                </a:solidFill>
                <a:prstDash val="solid"/>
                <a:round/>
                <a:headEnd len="sm" w="sm" type="none"/>
                <a:tailEnd len="sm" w="sm" type="none"/>
              </a:ln>
            </p:spPr>
          </p:cxnSp>
          <p:cxnSp>
            <p:nvCxnSpPr>
              <p:cNvPr id="60" name="Google Shape;60;p16"/>
              <p:cNvCxnSpPr/>
              <p:nvPr/>
            </p:nvCxnSpPr>
            <p:spPr>
              <a:xfrm>
                <a:off x="0" y="1992"/>
                <a:ext cx="5760" cy="0"/>
              </a:xfrm>
              <a:prstGeom prst="straightConnector1">
                <a:avLst/>
              </a:prstGeom>
              <a:noFill/>
              <a:ln cap="flat" cmpd="sng" w="12700">
                <a:solidFill>
                  <a:schemeClr val="lt2"/>
                </a:solidFill>
                <a:prstDash val="solid"/>
                <a:round/>
                <a:headEnd len="sm" w="sm" type="none"/>
                <a:tailEnd len="sm" w="sm" type="none"/>
              </a:ln>
            </p:spPr>
          </p:cxnSp>
          <p:cxnSp>
            <p:nvCxnSpPr>
              <p:cNvPr id="61" name="Google Shape;61;p16"/>
              <p:cNvCxnSpPr/>
              <p:nvPr/>
            </p:nvCxnSpPr>
            <p:spPr>
              <a:xfrm>
                <a:off x="0" y="2085"/>
                <a:ext cx="5760" cy="0"/>
              </a:xfrm>
              <a:prstGeom prst="straightConnector1">
                <a:avLst/>
              </a:prstGeom>
              <a:noFill/>
              <a:ln cap="flat" cmpd="sng" w="19050">
                <a:solidFill>
                  <a:schemeClr val="lt2"/>
                </a:solidFill>
                <a:prstDash val="solid"/>
                <a:round/>
                <a:headEnd len="sm" w="sm" type="none"/>
                <a:tailEnd len="sm" w="sm" type="none"/>
              </a:ln>
            </p:spPr>
          </p:cxnSp>
          <p:cxnSp>
            <p:nvCxnSpPr>
              <p:cNvPr id="62" name="Google Shape;62;p16"/>
              <p:cNvCxnSpPr/>
              <p:nvPr/>
            </p:nvCxnSpPr>
            <p:spPr>
              <a:xfrm>
                <a:off x="0" y="1593"/>
                <a:ext cx="5760" cy="0"/>
              </a:xfrm>
              <a:prstGeom prst="straightConnector1">
                <a:avLst/>
              </a:prstGeom>
              <a:noFill/>
              <a:ln cap="flat" cmpd="sng" w="9525">
                <a:solidFill>
                  <a:schemeClr val="lt2"/>
                </a:solidFill>
                <a:prstDash val="solid"/>
                <a:round/>
                <a:headEnd len="sm" w="sm" type="none"/>
                <a:tailEnd len="sm" w="sm" type="none"/>
              </a:ln>
            </p:spPr>
          </p:cxnSp>
          <p:cxnSp>
            <p:nvCxnSpPr>
              <p:cNvPr id="63" name="Google Shape;63;p16"/>
              <p:cNvCxnSpPr/>
              <p:nvPr/>
            </p:nvCxnSpPr>
            <p:spPr>
              <a:xfrm>
                <a:off x="0" y="1566"/>
                <a:ext cx="5760" cy="0"/>
              </a:xfrm>
              <a:prstGeom prst="straightConnector1">
                <a:avLst/>
              </a:prstGeom>
              <a:noFill/>
              <a:ln cap="flat" cmpd="sng" w="38100">
                <a:solidFill>
                  <a:schemeClr val="lt2"/>
                </a:solidFill>
                <a:prstDash val="solid"/>
                <a:round/>
                <a:headEnd len="sm" w="sm" type="none"/>
                <a:tailEnd len="sm" w="sm" type="none"/>
              </a:ln>
            </p:spPr>
          </p:cxnSp>
          <p:cxnSp>
            <p:nvCxnSpPr>
              <p:cNvPr id="64" name="Google Shape;64;p16"/>
              <p:cNvCxnSpPr/>
              <p:nvPr/>
            </p:nvCxnSpPr>
            <p:spPr>
              <a:xfrm>
                <a:off x="0" y="1947"/>
                <a:ext cx="5760" cy="0"/>
              </a:xfrm>
              <a:prstGeom prst="straightConnector1">
                <a:avLst/>
              </a:prstGeom>
              <a:noFill/>
              <a:ln cap="flat" cmpd="sng" w="19050">
                <a:solidFill>
                  <a:schemeClr val="lt2"/>
                </a:solidFill>
                <a:prstDash val="solid"/>
                <a:round/>
                <a:headEnd len="sm" w="sm" type="none"/>
                <a:tailEnd len="sm" w="sm" type="none"/>
              </a:ln>
            </p:spPr>
          </p:cxnSp>
          <p:cxnSp>
            <p:nvCxnSpPr>
              <p:cNvPr id="65" name="Google Shape;65;p16"/>
              <p:cNvCxnSpPr/>
              <p:nvPr/>
            </p:nvCxnSpPr>
            <p:spPr>
              <a:xfrm>
                <a:off x="0" y="1821"/>
                <a:ext cx="5760" cy="0"/>
              </a:xfrm>
              <a:prstGeom prst="straightConnector1">
                <a:avLst/>
              </a:prstGeom>
              <a:noFill/>
              <a:ln cap="flat" cmpd="sng" w="28575">
                <a:solidFill>
                  <a:schemeClr val="lt2"/>
                </a:solidFill>
                <a:prstDash val="solid"/>
                <a:round/>
                <a:headEnd len="sm" w="sm" type="none"/>
                <a:tailEnd len="sm" w="sm" type="none"/>
              </a:ln>
            </p:spPr>
          </p:cxnSp>
          <p:cxnSp>
            <p:nvCxnSpPr>
              <p:cNvPr id="66" name="Google Shape;66;p16"/>
              <p:cNvCxnSpPr/>
              <p:nvPr/>
            </p:nvCxnSpPr>
            <p:spPr>
              <a:xfrm>
                <a:off x="0" y="1740"/>
                <a:ext cx="5760" cy="0"/>
              </a:xfrm>
              <a:prstGeom prst="straightConnector1">
                <a:avLst/>
              </a:prstGeom>
              <a:noFill/>
              <a:ln cap="flat" cmpd="sng" w="12700">
                <a:solidFill>
                  <a:schemeClr val="lt2"/>
                </a:solidFill>
                <a:prstDash val="solid"/>
                <a:round/>
                <a:headEnd len="sm" w="sm" type="none"/>
                <a:tailEnd len="sm" w="sm" type="none"/>
              </a:ln>
            </p:spPr>
          </p:cxnSp>
          <p:cxnSp>
            <p:nvCxnSpPr>
              <p:cNvPr id="67" name="Google Shape;67;p16"/>
              <p:cNvCxnSpPr/>
              <p:nvPr/>
            </p:nvCxnSpPr>
            <p:spPr>
              <a:xfrm>
                <a:off x="0" y="1926"/>
                <a:ext cx="5760" cy="0"/>
              </a:xfrm>
              <a:prstGeom prst="straightConnector1">
                <a:avLst/>
              </a:prstGeom>
              <a:noFill/>
              <a:ln cap="flat" cmpd="sng" w="9525">
                <a:solidFill>
                  <a:schemeClr val="lt2"/>
                </a:solidFill>
                <a:prstDash val="solid"/>
                <a:round/>
                <a:headEnd len="sm" w="sm" type="none"/>
                <a:tailEnd len="sm" w="sm" type="none"/>
              </a:ln>
            </p:spPr>
          </p:cxnSp>
          <p:cxnSp>
            <p:nvCxnSpPr>
              <p:cNvPr id="68" name="Google Shape;68;p16"/>
              <p:cNvCxnSpPr/>
              <p:nvPr/>
            </p:nvCxnSpPr>
            <p:spPr>
              <a:xfrm>
                <a:off x="0" y="1614"/>
                <a:ext cx="5760" cy="0"/>
              </a:xfrm>
              <a:prstGeom prst="straightConnector1">
                <a:avLst/>
              </a:prstGeom>
              <a:noFill/>
              <a:ln cap="flat" cmpd="sng" w="12700">
                <a:solidFill>
                  <a:schemeClr val="lt2"/>
                </a:solidFill>
                <a:prstDash val="solid"/>
                <a:round/>
                <a:headEnd len="sm" w="sm" type="none"/>
                <a:tailEnd len="sm" w="sm" type="none"/>
              </a:ln>
            </p:spPr>
          </p:cxnSp>
          <p:cxnSp>
            <p:nvCxnSpPr>
              <p:cNvPr id="69" name="Google Shape;69;p16"/>
              <p:cNvCxnSpPr/>
              <p:nvPr/>
            </p:nvCxnSpPr>
            <p:spPr>
              <a:xfrm>
                <a:off x="0" y="1668"/>
                <a:ext cx="5760" cy="0"/>
              </a:xfrm>
              <a:prstGeom prst="straightConnector1">
                <a:avLst/>
              </a:prstGeom>
              <a:noFill/>
              <a:ln cap="flat" cmpd="sng" w="12700">
                <a:solidFill>
                  <a:schemeClr val="lt2"/>
                </a:solidFill>
                <a:prstDash val="solid"/>
                <a:round/>
                <a:headEnd len="sm" w="sm" type="none"/>
                <a:tailEnd len="sm" w="sm" type="none"/>
              </a:ln>
            </p:spPr>
          </p:cxnSp>
          <p:cxnSp>
            <p:nvCxnSpPr>
              <p:cNvPr id="70" name="Google Shape;70;p16"/>
              <p:cNvCxnSpPr/>
              <p:nvPr/>
            </p:nvCxnSpPr>
            <p:spPr>
              <a:xfrm>
                <a:off x="0" y="1866"/>
                <a:ext cx="5760" cy="0"/>
              </a:xfrm>
              <a:prstGeom prst="straightConnector1">
                <a:avLst/>
              </a:prstGeom>
              <a:noFill/>
              <a:ln cap="flat" cmpd="sng" w="19050">
                <a:solidFill>
                  <a:schemeClr val="lt2"/>
                </a:solidFill>
                <a:prstDash val="solid"/>
                <a:round/>
                <a:headEnd len="sm" w="sm" type="none"/>
                <a:tailEnd len="sm" w="sm" type="none"/>
              </a:ln>
            </p:spPr>
          </p:cxnSp>
          <p:cxnSp>
            <p:nvCxnSpPr>
              <p:cNvPr id="71" name="Google Shape;71;p16"/>
              <p:cNvCxnSpPr/>
              <p:nvPr/>
            </p:nvCxnSpPr>
            <p:spPr>
              <a:xfrm>
                <a:off x="0" y="1845"/>
                <a:ext cx="5760" cy="0"/>
              </a:xfrm>
              <a:prstGeom prst="straightConnector1">
                <a:avLst/>
              </a:prstGeom>
              <a:noFill/>
              <a:ln cap="flat" cmpd="sng" w="9525">
                <a:solidFill>
                  <a:schemeClr val="lt2"/>
                </a:solidFill>
                <a:prstDash val="solid"/>
                <a:round/>
                <a:headEnd len="sm" w="sm" type="none"/>
                <a:tailEnd len="sm" w="sm" type="none"/>
              </a:ln>
            </p:spPr>
          </p:cxnSp>
          <p:cxnSp>
            <p:nvCxnSpPr>
              <p:cNvPr id="72" name="Google Shape;72;p16"/>
              <p:cNvCxnSpPr/>
              <p:nvPr/>
            </p:nvCxnSpPr>
            <p:spPr>
              <a:xfrm>
                <a:off x="0" y="1437"/>
                <a:ext cx="5760" cy="0"/>
              </a:xfrm>
              <a:prstGeom prst="straightConnector1">
                <a:avLst/>
              </a:prstGeom>
              <a:noFill/>
              <a:ln cap="flat" cmpd="sng" w="9525">
                <a:solidFill>
                  <a:schemeClr val="lt2"/>
                </a:solidFill>
                <a:prstDash val="solid"/>
                <a:round/>
                <a:headEnd len="sm" w="sm" type="none"/>
                <a:tailEnd len="sm" w="sm" type="none"/>
              </a:ln>
            </p:spPr>
          </p:cxnSp>
          <p:cxnSp>
            <p:nvCxnSpPr>
              <p:cNvPr id="73" name="Google Shape;73;p16"/>
              <p:cNvCxnSpPr/>
              <p:nvPr/>
            </p:nvCxnSpPr>
            <p:spPr>
              <a:xfrm>
                <a:off x="0" y="1473"/>
                <a:ext cx="5760" cy="0"/>
              </a:xfrm>
              <a:prstGeom prst="straightConnector1">
                <a:avLst/>
              </a:prstGeom>
              <a:noFill/>
              <a:ln cap="flat" cmpd="sng" w="38100">
                <a:solidFill>
                  <a:schemeClr val="lt2"/>
                </a:solidFill>
                <a:prstDash val="solid"/>
                <a:round/>
                <a:headEnd len="sm" w="sm" type="none"/>
                <a:tailEnd len="sm" w="sm" type="none"/>
              </a:ln>
            </p:spPr>
          </p:cxnSp>
          <p:cxnSp>
            <p:nvCxnSpPr>
              <p:cNvPr id="74" name="Google Shape;74;p16"/>
              <p:cNvCxnSpPr/>
              <p:nvPr/>
            </p:nvCxnSpPr>
            <p:spPr>
              <a:xfrm>
                <a:off x="0" y="1506"/>
                <a:ext cx="5760" cy="0"/>
              </a:xfrm>
              <a:prstGeom prst="straightConnector1">
                <a:avLst/>
              </a:prstGeom>
              <a:noFill/>
              <a:ln cap="flat" cmpd="sng" w="19050">
                <a:solidFill>
                  <a:schemeClr val="lt2"/>
                </a:solidFill>
                <a:prstDash val="solid"/>
                <a:round/>
                <a:headEnd len="sm" w="sm" type="none"/>
                <a:tailEnd len="sm" w="sm" type="none"/>
              </a:ln>
            </p:spPr>
          </p:cxnSp>
          <p:cxnSp>
            <p:nvCxnSpPr>
              <p:cNvPr id="75" name="Google Shape;75;p16"/>
              <p:cNvCxnSpPr/>
              <p:nvPr/>
            </p:nvCxnSpPr>
            <p:spPr>
              <a:xfrm>
                <a:off x="0" y="1347"/>
                <a:ext cx="5760" cy="0"/>
              </a:xfrm>
              <a:prstGeom prst="straightConnector1">
                <a:avLst/>
              </a:prstGeom>
              <a:noFill/>
              <a:ln cap="flat" cmpd="sng" w="28575">
                <a:solidFill>
                  <a:schemeClr val="lt2"/>
                </a:solidFill>
                <a:prstDash val="solid"/>
                <a:round/>
                <a:headEnd len="sm" w="sm" type="none"/>
                <a:tailEnd len="sm" w="sm" type="none"/>
              </a:ln>
            </p:spPr>
          </p:cxnSp>
          <p:cxnSp>
            <p:nvCxnSpPr>
              <p:cNvPr id="76" name="Google Shape;76;p16"/>
              <p:cNvCxnSpPr/>
              <p:nvPr/>
            </p:nvCxnSpPr>
            <p:spPr>
              <a:xfrm>
                <a:off x="0" y="1392"/>
                <a:ext cx="5760" cy="0"/>
              </a:xfrm>
              <a:prstGeom prst="straightConnector1">
                <a:avLst/>
              </a:prstGeom>
              <a:noFill/>
              <a:ln cap="flat" cmpd="sng" w="19050">
                <a:solidFill>
                  <a:schemeClr val="lt2"/>
                </a:solidFill>
                <a:prstDash val="solid"/>
                <a:round/>
                <a:headEnd len="sm" w="sm" type="none"/>
                <a:tailEnd len="sm" w="sm" type="none"/>
              </a:ln>
            </p:spPr>
          </p:cxnSp>
          <p:cxnSp>
            <p:nvCxnSpPr>
              <p:cNvPr id="77" name="Google Shape;77;p16"/>
              <p:cNvCxnSpPr/>
              <p:nvPr/>
            </p:nvCxnSpPr>
            <p:spPr>
              <a:xfrm>
                <a:off x="0" y="1016"/>
                <a:ext cx="5760" cy="0"/>
              </a:xfrm>
              <a:prstGeom prst="straightConnector1">
                <a:avLst/>
              </a:prstGeom>
              <a:noFill/>
              <a:ln cap="flat" cmpd="sng" w="9525">
                <a:solidFill>
                  <a:schemeClr val="lt2"/>
                </a:solidFill>
                <a:prstDash val="solid"/>
                <a:round/>
                <a:headEnd len="sm" w="sm" type="none"/>
                <a:tailEnd len="sm" w="sm" type="none"/>
              </a:ln>
            </p:spPr>
          </p:cxnSp>
          <p:cxnSp>
            <p:nvCxnSpPr>
              <p:cNvPr id="78" name="Google Shape;78;p16"/>
              <p:cNvCxnSpPr/>
              <p:nvPr/>
            </p:nvCxnSpPr>
            <p:spPr>
              <a:xfrm>
                <a:off x="0" y="989"/>
                <a:ext cx="5760" cy="0"/>
              </a:xfrm>
              <a:prstGeom prst="straightConnector1">
                <a:avLst/>
              </a:prstGeom>
              <a:noFill/>
              <a:ln cap="flat" cmpd="sng" w="38100">
                <a:solidFill>
                  <a:schemeClr val="lt2"/>
                </a:solidFill>
                <a:prstDash val="solid"/>
                <a:round/>
                <a:headEnd len="sm" w="sm" type="none"/>
                <a:tailEnd len="sm" w="sm" type="none"/>
              </a:ln>
            </p:spPr>
          </p:cxnSp>
          <p:cxnSp>
            <p:nvCxnSpPr>
              <p:cNvPr id="79" name="Google Shape;79;p16"/>
              <p:cNvCxnSpPr/>
              <p:nvPr/>
            </p:nvCxnSpPr>
            <p:spPr>
              <a:xfrm>
                <a:off x="0" y="1244"/>
                <a:ext cx="5760" cy="0"/>
              </a:xfrm>
              <a:prstGeom prst="straightConnector1">
                <a:avLst/>
              </a:prstGeom>
              <a:noFill/>
              <a:ln cap="flat" cmpd="sng" w="28575">
                <a:solidFill>
                  <a:schemeClr val="lt2"/>
                </a:solidFill>
                <a:prstDash val="solid"/>
                <a:round/>
                <a:headEnd len="sm" w="sm" type="none"/>
                <a:tailEnd len="sm" w="sm" type="none"/>
              </a:ln>
            </p:spPr>
          </p:cxnSp>
          <p:cxnSp>
            <p:nvCxnSpPr>
              <p:cNvPr id="80" name="Google Shape;80;p16"/>
              <p:cNvCxnSpPr/>
              <p:nvPr/>
            </p:nvCxnSpPr>
            <p:spPr>
              <a:xfrm>
                <a:off x="0" y="1163"/>
                <a:ext cx="5760" cy="0"/>
              </a:xfrm>
              <a:prstGeom prst="straightConnector1">
                <a:avLst/>
              </a:prstGeom>
              <a:noFill/>
              <a:ln cap="flat" cmpd="sng" w="12700">
                <a:solidFill>
                  <a:schemeClr val="lt2"/>
                </a:solidFill>
                <a:prstDash val="solid"/>
                <a:round/>
                <a:headEnd len="sm" w="sm" type="none"/>
                <a:tailEnd len="sm" w="sm" type="none"/>
              </a:ln>
            </p:spPr>
          </p:cxnSp>
          <p:cxnSp>
            <p:nvCxnSpPr>
              <p:cNvPr id="81" name="Google Shape;81;p16"/>
              <p:cNvCxnSpPr/>
              <p:nvPr/>
            </p:nvCxnSpPr>
            <p:spPr>
              <a:xfrm>
                <a:off x="0" y="1037"/>
                <a:ext cx="5760" cy="0"/>
              </a:xfrm>
              <a:prstGeom prst="straightConnector1">
                <a:avLst/>
              </a:prstGeom>
              <a:noFill/>
              <a:ln cap="flat" cmpd="sng" w="12700">
                <a:solidFill>
                  <a:schemeClr val="lt2"/>
                </a:solidFill>
                <a:prstDash val="solid"/>
                <a:round/>
                <a:headEnd len="sm" w="sm" type="none"/>
                <a:tailEnd len="sm" w="sm" type="none"/>
              </a:ln>
            </p:spPr>
          </p:cxnSp>
          <p:cxnSp>
            <p:nvCxnSpPr>
              <p:cNvPr id="82" name="Google Shape;82;p16"/>
              <p:cNvCxnSpPr/>
              <p:nvPr/>
            </p:nvCxnSpPr>
            <p:spPr>
              <a:xfrm>
                <a:off x="0" y="1091"/>
                <a:ext cx="5760" cy="0"/>
              </a:xfrm>
              <a:prstGeom prst="straightConnector1">
                <a:avLst/>
              </a:prstGeom>
              <a:noFill/>
              <a:ln cap="flat" cmpd="sng" w="12700">
                <a:solidFill>
                  <a:schemeClr val="lt2"/>
                </a:solidFill>
                <a:prstDash val="solid"/>
                <a:round/>
                <a:headEnd len="sm" w="sm" type="none"/>
                <a:tailEnd len="sm" w="sm" type="none"/>
              </a:ln>
            </p:spPr>
          </p:cxnSp>
          <p:cxnSp>
            <p:nvCxnSpPr>
              <p:cNvPr id="83" name="Google Shape;83;p16"/>
              <p:cNvCxnSpPr/>
              <p:nvPr/>
            </p:nvCxnSpPr>
            <p:spPr>
              <a:xfrm>
                <a:off x="0" y="1289"/>
                <a:ext cx="5760" cy="0"/>
              </a:xfrm>
              <a:prstGeom prst="straightConnector1">
                <a:avLst/>
              </a:prstGeom>
              <a:noFill/>
              <a:ln cap="flat" cmpd="sng" w="19050">
                <a:solidFill>
                  <a:schemeClr val="lt2"/>
                </a:solidFill>
                <a:prstDash val="solid"/>
                <a:round/>
                <a:headEnd len="sm" w="sm" type="none"/>
                <a:tailEnd len="sm" w="sm" type="none"/>
              </a:ln>
            </p:spPr>
          </p:cxnSp>
          <p:cxnSp>
            <p:nvCxnSpPr>
              <p:cNvPr id="84" name="Google Shape;84;p16"/>
              <p:cNvCxnSpPr/>
              <p:nvPr/>
            </p:nvCxnSpPr>
            <p:spPr>
              <a:xfrm>
                <a:off x="0" y="1268"/>
                <a:ext cx="5760" cy="0"/>
              </a:xfrm>
              <a:prstGeom prst="straightConnector1">
                <a:avLst/>
              </a:prstGeom>
              <a:noFill/>
              <a:ln cap="flat" cmpd="sng" w="9525">
                <a:solidFill>
                  <a:schemeClr val="lt2"/>
                </a:solidFill>
                <a:prstDash val="solid"/>
                <a:round/>
                <a:headEnd len="sm" w="sm" type="none"/>
                <a:tailEnd len="sm" w="sm" type="none"/>
              </a:ln>
            </p:spPr>
          </p:cxnSp>
          <p:cxnSp>
            <p:nvCxnSpPr>
              <p:cNvPr id="85" name="Google Shape;85;p16"/>
              <p:cNvCxnSpPr/>
              <p:nvPr/>
            </p:nvCxnSpPr>
            <p:spPr>
              <a:xfrm>
                <a:off x="0" y="860"/>
                <a:ext cx="5760" cy="0"/>
              </a:xfrm>
              <a:prstGeom prst="straightConnector1">
                <a:avLst/>
              </a:prstGeom>
              <a:noFill/>
              <a:ln cap="flat" cmpd="sng" w="9525">
                <a:solidFill>
                  <a:schemeClr val="lt2"/>
                </a:solidFill>
                <a:prstDash val="solid"/>
                <a:round/>
                <a:headEnd len="sm" w="sm" type="none"/>
                <a:tailEnd len="sm" w="sm" type="none"/>
              </a:ln>
            </p:spPr>
          </p:cxnSp>
          <p:cxnSp>
            <p:nvCxnSpPr>
              <p:cNvPr id="86" name="Google Shape;86;p16"/>
              <p:cNvCxnSpPr/>
              <p:nvPr/>
            </p:nvCxnSpPr>
            <p:spPr>
              <a:xfrm>
                <a:off x="0" y="896"/>
                <a:ext cx="5760" cy="0"/>
              </a:xfrm>
              <a:prstGeom prst="straightConnector1">
                <a:avLst/>
              </a:prstGeom>
              <a:noFill/>
              <a:ln cap="flat" cmpd="sng" w="38100">
                <a:solidFill>
                  <a:schemeClr val="lt2"/>
                </a:solidFill>
                <a:prstDash val="solid"/>
                <a:round/>
                <a:headEnd len="sm" w="sm" type="none"/>
                <a:tailEnd len="sm" w="sm" type="none"/>
              </a:ln>
            </p:spPr>
          </p:cxnSp>
          <p:cxnSp>
            <p:nvCxnSpPr>
              <p:cNvPr id="87" name="Google Shape;87;p16"/>
              <p:cNvCxnSpPr/>
              <p:nvPr/>
            </p:nvCxnSpPr>
            <p:spPr>
              <a:xfrm>
                <a:off x="0" y="929"/>
                <a:ext cx="5760" cy="0"/>
              </a:xfrm>
              <a:prstGeom prst="straightConnector1">
                <a:avLst/>
              </a:prstGeom>
              <a:noFill/>
              <a:ln cap="flat" cmpd="sng" w="19050">
                <a:solidFill>
                  <a:schemeClr val="lt2"/>
                </a:solidFill>
                <a:prstDash val="solid"/>
                <a:round/>
                <a:headEnd len="sm" w="sm" type="none"/>
                <a:tailEnd len="sm" w="sm" type="none"/>
              </a:ln>
            </p:spPr>
          </p:cxnSp>
          <p:cxnSp>
            <p:nvCxnSpPr>
              <p:cNvPr id="88" name="Google Shape;88;p16"/>
              <p:cNvCxnSpPr/>
              <p:nvPr/>
            </p:nvCxnSpPr>
            <p:spPr>
              <a:xfrm>
                <a:off x="0" y="770"/>
                <a:ext cx="5760" cy="0"/>
              </a:xfrm>
              <a:prstGeom prst="straightConnector1">
                <a:avLst/>
              </a:prstGeom>
              <a:noFill/>
              <a:ln cap="flat" cmpd="sng" w="28575">
                <a:solidFill>
                  <a:schemeClr val="lt2"/>
                </a:solidFill>
                <a:prstDash val="solid"/>
                <a:round/>
                <a:headEnd len="sm" w="sm" type="none"/>
                <a:tailEnd len="sm" w="sm" type="none"/>
              </a:ln>
            </p:spPr>
          </p:cxnSp>
          <p:cxnSp>
            <p:nvCxnSpPr>
              <p:cNvPr id="89" name="Google Shape;89;p16"/>
              <p:cNvCxnSpPr/>
              <p:nvPr/>
            </p:nvCxnSpPr>
            <p:spPr>
              <a:xfrm>
                <a:off x="0" y="815"/>
                <a:ext cx="5760" cy="0"/>
              </a:xfrm>
              <a:prstGeom prst="straightConnector1">
                <a:avLst/>
              </a:prstGeom>
              <a:noFill/>
              <a:ln cap="flat" cmpd="sng" w="19050">
                <a:solidFill>
                  <a:schemeClr val="lt2"/>
                </a:solidFill>
                <a:prstDash val="solid"/>
                <a:round/>
                <a:headEnd len="sm" w="sm" type="none"/>
                <a:tailEnd len="sm" w="sm" type="none"/>
              </a:ln>
            </p:spPr>
          </p:cxnSp>
          <p:cxnSp>
            <p:nvCxnSpPr>
              <p:cNvPr id="90" name="Google Shape;90;p16"/>
              <p:cNvCxnSpPr/>
              <p:nvPr/>
            </p:nvCxnSpPr>
            <p:spPr>
              <a:xfrm>
                <a:off x="0" y="718"/>
                <a:ext cx="5760" cy="0"/>
              </a:xfrm>
              <a:prstGeom prst="straightConnector1">
                <a:avLst/>
              </a:prstGeom>
              <a:noFill/>
              <a:ln cap="flat" cmpd="sng" w="12700">
                <a:solidFill>
                  <a:schemeClr val="lt2"/>
                </a:solidFill>
                <a:prstDash val="solid"/>
                <a:round/>
                <a:headEnd len="sm" w="sm" type="none"/>
                <a:tailEnd len="sm" w="sm" type="none"/>
              </a:ln>
            </p:spPr>
          </p:cxnSp>
          <p:cxnSp>
            <p:nvCxnSpPr>
              <p:cNvPr id="91" name="Google Shape;91;p16"/>
              <p:cNvCxnSpPr/>
              <p:nvPr/>
            </p:nvCxnSpPr>
            <p:spPr>
              <a:xfrm>
                <a:off x="0" y="646"/>
                <a:ext cx="5760" cy="0"/>
              </a:xfrm>
              <a:prstGeom prst="straightConnector1">
                <a:avLst/>
              </a:prstGeom>
              <a:noFill/>
              <a:ln cap="flat" cmpd="sng" w="12700">
                <a:solidFill>
                  <a:schemeClr val="lt2"/>
                </a:solidFill>
                <a:prstDash val="solid"/>
                <a:round/>
                <a:headEnd len="sm" w="sm" type="none"/>
                <a:tailEnd len="sm" w="sm" type="none"/>
              </a:ln>
            </p:spPr>
          </p:cxnSp>
          <p:cxnSp>
            <p:nvCxnSpPr>
              <p:cNvPr id="92" name="Google Shape;92;p16"/>
              <p:cNvCxnSpPr/>
              <p:nvPr/>
            </p:nvCxnSpPr>
            <p:spPr>
              <a:xfrm>
                <a:off x="0" y="522"/>
                <a:ext cx="5760" cy="0"/>
              </a:xfrm>
              <a:prstGeom prst="straightConnector1">
                <a:avLst/>
              </a:prstGeom>
              <a:noFill/>
              <a:ln cap="flat" cmpd="sng" w="9525">
                <a:solidFill>
                  <a:schemeClr val="lt2"/>
                </a:solidFill>
                <a:prstDash val="solid"/>
                <a:round/>
                <a:headEnd len="sm" w="sm" type="none"/>
                <a:tailEnd len="sm" w="sm" type="none"/>
              </a:ln>
            </p:spPr>
          </p:cxnSp>
          <p:cxnSp>
            <p:nvCxnSpPr>
              <p:cNvPr id="93" name="Google Shape;93;p16"/>
              <p:cNvCxnSpPr/>
              <p:nvPr/>
            </p:nvCxnSpPr>
            <p:spPr>
              <a:xfrm>
                <a:off x="0" y="558"/>
                <a:ext cx="5760" cy="0"/>
              </a:xfrm>
              <a:prstGeom prst="straightConnector1">
                <a:avLst/>
              </a:prstGeom>
              <a:noFill/>
              <a:ln cap="flat" cmpd="sng" w="38100">
                <a:solidFill>
                  <a:schemeClr val="lt2"/>
                </a:solidFill>
                <a:prstDash val="solid"/>
                <a:round/>
                <a:headEnd len="sm" w="sm" type="none"/>
                <a:tailEnd len="sm" w="sm" type="none"/>
              </a:ln>
            </p:spPr>
          </p:cxnSp>
          <p:cxnSp>
            <p:nvCxnSpPr>
              <p:cNvPr id="94" name="Google Shape;94;p16"/>
              <p:cNvCxnSpPr/>
              <p:nvPr/>
            </p:nvCxnSpPr>
            <p:spPr>
              <a:xfrm>
                <a:off x="0" y="591"/>
                <a:ext cx="5760" cy="0"/>
              </a:xfrm>
              <a:prstGeom prst="straightConnector1">
                <a:avLst/>
              </a:prstGeom>
              <a:noFill/>
              <a:ln cap="flat" cmpd="sng" w="19050">
                <a:solidFill>
                  <a:schemeClr val="lt2"/>
                </a:solidFill>
                <a:prstDash val="solid"/>
                <a:round/>
                <a:headEnd len="sm" w="sm" type="none"/>
                <a:tailEnd len="sm" w="sm" type="none"/>
              </a:ln>
            </p:spPr>
          </p:cxnSp>
          <p:cxnSp>
            <p:nvCxnSpPr>
              <p:cNvPr id="95" name="Google Shape;95;p16"/>
              <p:cNvCxnSpPr/>
              <p:nvPr/>
            </p:nvCxnSpPr>
            <p:spPr>
              <a:xfrm>
                <a:off x="0" y="432"/>
                <a:ext cx="5760" cy="0"/>
              </a:xfrm>
              <a:prstGeom prst="straightConnector1">
                <a:avLst/>
              </a:prstGeom>
              <a:noFill/>
              <a:ln cap="flat" cmpd="sng" w="28575">
                <a:solidFill>
                  <a:schemeClr val="lt2"/>
                </a:solidFill>
                <a:prstDash val="solid"/>
                <a:round/>
                <a:headEnd len="sm" w="sm" type="none"/>
                <a:tailEnd len="sm" w="sm" type="none"/>
              </a:ln>
            </p:spPr>
          </p:cxnSp>
          <p:cxnSp>
            <p:nvCxnSpPr>
              <p:cNvPr id="96" name="Google Shape;96;p16"/>
              <p:cNvCxnSpPr/>
              <p:nvPr/>
            </p:nvCxnSpPr>
            <p:spPr>
              <a:xfrm>
                <a:off x="0" y="384"/>
                <a:ext cx="5760" cy="0"/>
              </a:xfrm>
              <a:prstGeom prst="straightConnector1">
                <a:avLst/>
              </a:prstGeom>
              <a:noFill/>
              <a:ln cap="flat" cmpd="sng" w="12700">
                <a:solidFill>
                  <a:schemeClr val="lt2"/>
                </a:solidFill>
                <a:prstDash val="solid"/>
                <a:round/>
                <a:headEnd len="sm" w="sm" type="none"/>
                <a:tailEnd len="sm" w="sm" type="none"/>
              </a:ln>
            </p:spPr>
          </p:cxnSp>
          <p:cxnSp>
            <p:nvCxnSpPr>
              <p:cNvPr id="97" name="Google Shape;97;p16"/>
              <p:cNvCxnSpPr/>
              <p:nvPr/>
            </p:nvCxnSpPr>
            <p:spPr>
              <a:xfrm>
                <a:off x="0" y="477"/>
                <a:ext cx="5760" cy="0"/>
              </a:xfrm>
              <a:prstGeom prst="straightConnector1">
                <a:avLst/>
              </a:prstGeom>
              <a:noFill/>
              <a:ln cap="flat" cmpd="sng" w="19050">
                <a:solidFill>
                  <a:schemeClr val="lt2"/>
                </a:solidFill>
                <a:prstDash val="solid"/>
                <a:round/>
                <a:headEnd len="sm" w="sm" type="none"/>
                <a:tailEnd len="sm" w="sm" type="none"/>
              </a:ln>
            </p:spPr>
          </p:cxnSp>
          <p:cxnSp>
            <p:nvCxnSpPr>
              <p:cNvPr id="98" name="Google Shape;98;p16"/>
              <p:cNvCxnSpPr/>
              <p:nvPr/>
            </p:nvCxnSpPr>
            <p:spPr>
              <a:xfrm>
                <a:off x="0" y="339"/>
                <a:ext cx="5760" cy="0"/>
              </a:xfrm>
              <a:prstGeom prst="straightConnector1">
                <a:avLst/>
              </a:prstGeom>
              <a:noFill/>
              <a:ln cap="flat" cmpd="sng" w="19050">
                <a:solidFill>
                  <a:schemeClr val="lt2"/>
                </a:solidFill>
                <a:prstDash val="solid"/>
                <a:round/>
                <a:headEnd len="sm" w="sm" type="none"/>
                <a:tailEnd len="sm" w="sm" type="none"/>
              </a:ln>
            </p:spPr>
          </p:cxnSp>
          <p:cxnSp>
            <p:nvCxnSpPr>
              <p:cNvPr id="99" name="Google Shape;99;p16"/>
              <p:cNvCxnSpPr/>
              <p:nvPr/>
            </p:nvCxnSpPr>
            <p:spPr>
              <a:xfrm>
                <a:off x="0" y="318"/>
                <a:ext cx="5760" cy="0"/>
              </a:xfrm>
              <a:prstGeom prst="straightConnector1">
                <a:avLst/>
              </a:prstGeom>
              <a:noFill/>
              <a:ln cap="flat" cmpd="sng" w="9525">
                <a:solidFill>
                  <a:schemeClr val="lt2"/>
                </a:solidFill>
                <a:prstDash val="solid"/>
                <a:round/>
                <a:headEnd len="sm" w="sm" type="none"/>
                <a:tailEnd len="sm" w="sm" type="none"/>
              </a:ln>
            </p:spPr>
          </p:cxnSp>
          <p:cxnSp>
            <p:nvCxnSpPr>
              <p:cNvPr id="100" name="Google Shape;100;p16"/>
              <p:cNvCxnSpPr/>
              <p:nvPr/>
            </p:nvCxnSpPr>
            <p:spPr>
              <a:xfrm>
                <a:off x="0" y="258"/>
                <a:ext cx="5760" cy="0"/>
              </a:xfrm>
              <a:prstGeom prst="straightConnector1">
                <a:avLst/>
              </a:prstGeom>
              <a:noFill/>
              <a:ln cap="flat" cmpd="sng" w="19050">
                <a:solidFill>
                  <a:schemeClr val="lt2"/>
                </a:solidFill>
                <a:prstDash val="solid"/>
                <a:round/>
                <a:headEnd len="sm" w="sm" type="none"/>
                <a:tailEnd len="sm" w="sm" type="none"/>
              </a:ln>
            </p:spPr>
          </p:cxnSp>
          <p:cxnSp>
            <p:nvCxnSpPr>
              <p:cNvPr id="101" name="Google Shape;101;p16"/>
              <p:cNvCxnSpPr/>
              <p:nvPr/>
            </p:nvCxnSpPr>
            <p:spPr>
              <a:xfrm>
                <a:off x="0" y="70"/>
                <a:ext cx="5760" cy="0"/>
              </a:xfrm>
              <a:prstGeom prst="straightConnector1">
                <a:avLst/>
              </a:prstGeom>
              <a:noFill/>
              <a:ln cap="flat" cmpd="sng" w="9525">
                <a:solidFill>
                  <a:schemeClr val="lt2"/>
                </a:solidFill>
                <a:prstDash val="solid"/>
                <a:round/>
                <a:headEnd len="sm" w="sm" type="none"/>
                <a:tailEnd len="sm" w="sm" type="none"/>
              </a:ln>
            </p:spPr>
          </p:cxnSp>
          <p:cxnSp>
            <p:nvCxnSpPr>
              <p:cNvPr id="102" name="Google Shape;102;p16"/>
              <p:cNvCxnSpPr/>
              <p:nvPr/>
            </p:nvCxnSpPr>
            <p:spPr>
              <a:xfrm>
                <a:off x="0" y="43"/>
                <a:ext cx="5760" cy="0"/>
              </a:xfrm>
              <a:prstGeom prst="straightConnector1">
                <a:avLst/>
              </a:prstGeom>
              <a:noFill/>
              <a:ln cap="flat" cmpd="sng" w="38100">
                <a:solidFill>
                  <a:schemeClr val="lt2"/>
                </a:solidFill>
                <a:prstDash val="solid"/>
                <a:round/>
                <a:headEnd len="sm" w="sm" type="none"/>
                <a:tailEnd len="sm" w="sm" type="none"/>
              </a:ln>
            </p:spPr>
          </p:cxnSp>
          <p:cxnSp>
            <p:nvCxnSpPr>
              <p:cNvPr id="103" name="Google Shape;103;p16"/>
              <p:cNvCxnSpPr/>
              <p:nvPr/>
            </p:nvCxnSpPr>
            <p:spPr>
              <a:xfrm>
                <a:off x="0" y="91"/>
                <a:ext cx="5760" cy="0"/>
              </a:xfrm>
              <a:prstGeom prst="straightConnector1">
                <a:avLst/>
              </a:prstGeom>
              <a:noFill/>
              <a:ln cap="flat" cmpd="sng" w="12700">
                <a:solidFill>
                  <a:schemeClr val="lt2"/>
                </a:solidFill>
                <a:prstDash val="solid"/>
                <a:round/>
                <a:headEnd len="sm" w="sm" type="none"/>
                <a:tailEnd len="sm" w="sm" type="none"/>
              </a:ln>
            </p:spPr>
          </p:cxnSp>
          <p:cxnSp>
            <p:nvCxnSpPr>
              <p:cNvPr id="104" name="Google Shape;104;p16"/>
              <p:cNvCxnSpPr/>
              <p:nvPr/>
            </p:nvCxnSpPr>
            <p:spPr>
              <a:xfrm>
                <a:off x="0" y="145"/>
                <a:ext cx="5760" cy="0"/>
              </a:xfrm>
              <a:prstGeom prst="straightConnector1">
                <a:avLst/>
              </a:prstGeom>
              <a:noFill/>
              <a:ln cap="flat" cmpd="sng" w="12700">
                <a:solidFill>
                  <a:schemeClr val="lt2"/>
                </a:solidFill>
                <a:prstDash val="solid"/>
                <a:round/>
                <a:headEnd len="sm" w="sm" type="none"/>
                <a:tailEnd len="sm" w="sm" type="none"/>
              </a:ln>
            </p:spPr>
          </p:cxnSp>
          <p:cxnSp>
            <p:nvCxnSpPr>
              <p:cNvPr id="105" name="Google Shape;105;p16"/>
              <p:cNvCxnSpPr/>
              <p:nvPr/>
            </p:nvCxnSpPr>
            <p:spPr>
              <a:xfrm>
                <a:off x="0" y="202"/>
                <a:ext cx="5760" cy="0"/>
              </a:xfrm>
              <a:prstGeom prst="straightConnector1">
                <a:avLst/>
              </a:prstGeom>
              <a:noFill/>
              <a:ln cap="flat" cmpd="sng" w="38100">
                <a:solidFill>
                  <a:schemeClr val="lt2"/>
                </a:solidFill>
                <a:prstDash val="solid"/>
                <a:round/>
                <a:headEnd len="sm" w="sm" type="none"/>
                <a:tailEnd len="sm" w="sm" type="none"/>
              </a:ln>
            </p:spPr>
          </p:cxnSp>
        </p:grpSp>
        <p:grpSp>
          <p:nvGrpSpPr>
            <p:cNvPr id="106" name="Google Shape;106;p16"/>
            <p:cNvGrpSpPr/>
            <p:nvPr/>
          </p:nvGrpSpPr>
          <p:grpSpPr>
            <a:xfrm>
              <a:off x="400" y="205"/>
              <a:ext cx="5216" cy="1123"/>
              <a:chOff x="400" y="205"/>
              <a:chExt cx="5216" cy="1123"/>
            </a:xfrm>
          </p:grpSpPr>
          <p:sp>
            <p:nvSpPr>
              <p:cNvPr id="107" name="Google Shape;107;p16"/>
              <p:cNvSpPr/>
              <p:nvPr/>
            </p:nvSpPr>
            <p:spPr>
              <a:xfrm>
                <a:off x="557" y="205"/>
                <a:ext cx="313" cy="9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 name="Google Shape;108;p16"/>
              <p:cNvSpPr/>
              <p:nvPr/>
            </p:nvSpPr>
            <p:spPr>
              <a:xfrm>
                <a:off x="400" y="288"/>
                <a:ext cx="3567"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9" name="Google Shape;109;p16"/>
              <p:cNvSpPr/>
              <p:nvPr/>
            </p:nvSpPr>
            <p:spPr>
              <a:xfrm>
                <a:off x="4599" y="1115"/>
                <a:ext cx="929" cy="21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0" name="Google Shape;110;p16"/>
              <p:cNvSpPr/>
              <p:nvPr/>
            </p:nvSpPr>
            <p:spPr>
              <a:xfrm>
                <a:off x="2049" y="1211"/>
                <a:ext cx="3567"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111" name="Google Shape;111;p16"/>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accent2"/>
              </a:buClr>
              <a:buSzPts val="32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lnSpc>
                <a:spcPct val="100000"/>
              </a:lnSpc>
              <a:spcBef>
                <a:spcPts val="560"/>
              </a:spcBef>
              <a:spcAft>
                <a:spcPts val="0"/>
              </a:spcAft>
              <a:buClr>
                <a:schemeClr val="accent2"/>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27660" lvl="2" marL="1371600" marR="0" rtl="0" algn="l">
              <a:lnSpc>
                <a:spcPct val="100000"/>
              </a:lnSpc>
              <a:spcBef>
                <a:spcPts val="480"/>
              </a:spcBef>
              <a:spcAft>
                <a:spcPts val="0"/>
              </a:spcAft>
              <a:buClr>
                <a:schemeClr val="accent2"/>
              </a:buClr>
              <a:buSzPts val="156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36550" lvl="3" marL="1828800" marR="0" rtl="0" algn="l">
              <a:lnSpc>
                <a:spcPct val="100000"/>
              </a:lnSpc>
              <a:spcBef>
                <a:spcPts val="400"/>
              </a:spcBef>
              <a:spcAft>
                <a:spcPts val="0"/>
              </a:spcAft>
              <a:buClr>
                <a:schemeClr val="accent2"/>
              </a:buClr>
              <a:buSzPts val="17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20039" lvl="4" marL="2286000" marR="0" rtl="0" algn="l">
              <a:lnSpc>
                <a:spcPct val="100000"/>
              </a:lnSpc>
              <a:spcBef>
                <a:spcPts val="360"/>
              </a:spcBef>
              <a:spcAft>
                <a:spcPts val="0"/>
              </a:spcAft>
              <a:buClr>
                <a:schemeClr val="accent2"/>
              </a:buClr>
              <a:buSzPts val="144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2" name="Google Shape;112;p16"/>
          <p:cNvSpPr txBox="1"/>
          <p:nvPr>
            <p:ph idx="10" type="dt"/>
          </p:nvPr>
        </p:nvSpPr>
        <p:spPr>
          <a:xfrm>
            <a:off x="1079500" y="6373813"/>
            <a:ext cx="2540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3" name="Google Shape;113;p16"/>
          <p:cNvSpPr txBox="1"/>
          <p:nvPr>
            <p:ph idx="11" type="ftr"/>
          </p:nvPr>
        </p:nvSpPr>
        <p:spPr>
          <a:xfrm>
            <a:off x="4176184" y="6376988"/>
            <a:ext cx="4114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4" name="Google Shape;114;p16"/>
          <p:cNvSpPr txBox="1"/>
          <p:nvPr>
            <p:ph idx="12" type="sldNum"/>
          </p:nvPr>
        </p:nvSpPr>
        <p:spPr>
          <a:xfrm>
            <a:off x="8786285" y="6376988"/>
            <a:ext cx="2925233"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folHlink"/>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6"/>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lvl1pPr lvl="0"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85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1aae61f751_0_0"/>
          <p:cNvSpPr txBox="1"/>
          <p:nvPr>
            <p:ph type="ctrTitle"/>
          </p:nvPr>
        </p:nvSpPr>
        <p:spPr>
          <a:xfrm>
            <a:off x="2762336" y="1937959"/>
            <a:ext cx="9087600" cy="1047600"/>
          </a:xfrm>
          <a:prstGeom prst="rect">
            <a:avLst/>
          </a:prstGeom>
          <a:solidFill>
            <a:schemeClr val="accent1"/>
          </a:solidFill>
          <a:ln>
            <a:noFill/>
          </a:ln>
        </p:spPr>
        <p:txBody>
          <a:bodyPr anchorCtr="0" anchor="ctr" bIns="45700" lIns="91425" spcFirstLastPara="1" rIns="91425" wrap="square" tIns="45700">
            <a:normAutofit fontScale="90000"/>
          </a:bodyPr>
          <a:lstStyle/>
          <a:p>
            <a:pPr indent="0" lvl="0" marL="0" rtl="0" algn="ctr">
              <a:lnSpc>
                <a:spcPct val="85000"/>
              </a:lnSpc>
              <a:spcBef>
                <a:spcPts val="0"/>
              </a:spcBef>
              <a:spcAft>
                <a:spcPts val="0"/>
              </a:spcAft>
              <a:buSzPct val="38888"/>
              <a:buNone/>
            </a:pPr>
            <a:r>
              <a:rPr lang="en-US"/>
              <a:t>Fire Detection System using ML Algorithms </a:t>
            </a:r>
            <a:endParaRPr/>
          </a:p>
        </p:txBody>
      </p:sp>
      <p:sp>
        <p:nvSpPr>
          <p:cNvPr id="293" name="Google Shape;293;g11aae61f751_0_0"/>
          <p:cNvSpPr txBox="1"/>
          <p:nvPr>
            <p:ph idx="1" type="subTitle"/>
          </p:nvPr>
        </p:nvSpPr>
        <p:spPr>
          <a:xfrm>
            <a:off x="3446525" y="1248251"/>
            <a:ext cx="7719300" cy="68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00"/>
              <a:buFont typeface="Noto Sans Symbols"/>
              <a:buNone/>
            </a:pPr>
            <a:r>
              <a:rPr lang="en-US"/>
              <a:t>Project Presentation-1</a:t>
            </a:r>
            <a:endParaRPr/>
          </a:p>
        </p:txBody>
      </p:sp>
      <p:sp>
        <p:nvSpPr>
          <p:cNvPr id="294" name="Google Shape;294;g11aae61f751_0_0"/>
          <p:cNvSpPr txBox="1"/>
          <p:nvPr/>
        </p:nvSpPr>
        <p:spPr>
          <a:xfrm>
            <a:off x="2722025" y="4773375"/>
            <a:ext cx="8662200" cy="182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1" i="0" lang="en-US" sz="2300" u="none" cap="none" strike="noStrike">
                <a:solidFill>
                  <a:schemeClr val="dk2"/>
                </a:solidFill>
                <a:latin typeface="Times New Roman"/>
                <a:ea typeface="Times New Roman"/>
                <a:cs typeface="Times New Roman"/>
                <a:sym typeface="Times New Roman"/>
              </a:rPr>
              <a:t>PROJECT GUIDE: Mr. Amit Sinha (HOD IT)</a:t>
            </a:r>
            <a:endParaRPr b="1" i="0" sz="1300" u="none" cap="none" strike="noStrike">
              <a:solidFill>
                <a:srgbClr val="000000"/>
              </a:solidFill>
              <a:latin typeface="Arial"/>
              <a:ea typeface="Arial"/>
              <a:cs typeface="Arial"/>
              <a:sym typeface="Arial"/>
            </a:endParaRPr>
          </a:p>
          <a:p>
            <a:pPr indent="0" lvl="0" marL="0" marR="0" rtl="0" algn="l">
              <a:lnSpc>
                <a:spcPct val="90000"/>
              </a:lnSpc>
              <a:spcBef>
                <a:spcPts val="1400"/>
              </a:spcBef>
              <a:spcAft>
                <a:spcPts val="0"/>
              </a:spcAft>
              <a:buClr>
                <a:schemeClr val="accent1"/>
              </a:buClr>
              <a:buSzPts val="2400"/>
              <a:buFont typeface="Calibri"/>
              <a:buNone/>
            </a:pPr>
            <a:r>
              <a:rPr b="1" i="0" lang="en-US" sz="2300" u="none" cap="none" strike="noStrike">
                <a:solidFill>
                  <a:schemeClr val="dk2"/>
                </a:solidFill>
                <a:latin typeface="Times New Roman"/>
                <a:ea typeface="Times New Roman"/>
                <a:cs typeface="Times New Roman"/>
                <a:sym typeface="Times New Roman"/>
              </a:rPr>
              <a:t>TEAM MEMBERS: </a:t>
            </a:r>
            <a:endParaRPr b="1" i="0" sz="2300" u="none" cap="none" strike="noStrike">
              <a:solidFill>
                <a:schemeClr val="dk2"/>
              </a:solidFill>
              <a:latin typeface="Times New Roman"/>
              <a:ea typeface="Times New Roman"/>
              <a:cs typeface="Times New Roman"/>
              <a:sym typeface="Times New Roman"/>
            </a:endParaRPr>
          </a:p>
          <a:p>
            <a:pPr indent="0" lvl="0" marL="0" marR="0" rtl="0" algn="l">
              <a:lnSpc>
                <a:spcPct val="90000"/>
              </a:lnSpc>
              <a:spcBef>
                <a:spcPts val="1400"/>
              </a:spcBef>
              <a:spcAft>
                <a:spcPts val="0"/>
              </a:spcAft>
              <a:buClr>
                <a:schemeClr val="accent1"/>
              </a:buClr>
              <a:buSzPts val="2400"/>
              <a:buFont typeface="Calibri"/>
              <a:buNone/>
            </a:pPr>
            <a:r>
              <a:rPr b="1" i="0" lang="en-US" sz="2300" u="none" cap="none" strike="noStrike">
                <a:solidFill>
                  <a:schemeClr val="dk2"/>
                </a:solidFill>
                <a:latin typeface="Times New Roman"/>
                <a:ea typeface="Times New Roman"/>
                <a:cs typeface="Times New Roman"/>
                <a:sym typeface="Times New Roman"/>
              </a:rPr>
              <a:t>(Prakash Singh-1803213112), (Pragati Gupta-1803213111), (Krishna Vishwakarma-1803213084), (Harshit Singh-1803213066)</a:t>
            </a:r>
            <a:endParaRPr b="1" i="0" sz="1300" u="none" cap="none" strike="noStrike">
              <a:solidFill>
                <a:srgbClr val="000000"/>
              </a:solidFill>
              <a:latin typeface="Arial"/>
              <a:ea typeface="Arial"/>
              <a:cs typeface="Arial"/>
              <a:sym typeface="Arial"/>
            </a:endParaRPr>
          </a:p>
        </p:txBody>
      </p:sp>
      <p:sp>
        <p:nvSpPr>
          <p:cNvPr id="295" name="Google Shape;295;g11aae61f751_0_0"/>
          <p:cNvSpPr txBox="1"/>
          <p:nvPr/>
        </p:nvSpPr>
        <p:spPr>
          <a:xfrm>
            <a:off x="1487606" y="13649"/>
            <a:ext cx="10367700" cy="1078200"/>
          </a:xfrm>
          <a:prstGeom prst="rect">
            <a:avLst/>
          </a:prstGeom>
          <a:solidFill>
            <a:schemeClr val="accent1"/>
          </a:solid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Clr>
                <a:srgbClr val="000000"/>
              </a:buClr>
              <a:buSzPts val="3200"/>
              <a:buFont typeface="Arial"/>
              <a:buNone/>
            </a:pPr>
            <a:r>
              <a:rPr b="0" i="0" lang="en-US" sz="3200" u="none" cap="none" strike="noStrike">
                <a:solidFill>
                  <a:srgbClr val="C00000"/>
                </a:solidFill>
                <a:latin typeface="Times New Roman"/>
                <a:ea typeface="Times New Roman"/>
                <a:cs typeface="Times New Roman"/>
                <a:sym typeface="Times New Roman"/>
              </a:rPr>
              <a:t>ABES Engineering College, Ghaziabad, UP</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3200"/>
              <a:buFont typeface="Arial"/>
              <a:buNone/>
            </a:pPr>
            <a:r>
              <a:rPr b="0" i="0" lang="en-US" sz="3200" u="none" cap="none" strike="noStrike">
                <a:solidFill>
                  <a:srgbClr val="C00000"/>
                </a:solidFill>
                <a:latin typeface="Times New Roman"/>
                <a:ea typeface="Times New Roman"/>
                <a:cs typeface="Times New Roman"/>
                <a:sym typeface="Times New Roman"/>
              </a:rPr>
              <a:t>Department of Information Technology</a:t>
            </a:r>
            <a:endParaRPr b="0" i="0" sz="1400" u="none" cap="none" strike="noStrike">
              <a:solidFill>
                <a:srgbClr val="000000"/>
              </a:solidFill>
              <a:latin typeface="Arial"/>
              <a:ea typeface="Arial"/>
              <a:cs typeface="Arial"/>
              <a:sym typeface="Arial"/>
            </a:endParaRPr>
          </a:p>
        </p:txBody>
      </p:sp>
      <p:pic>
        <p:nvPicPr>
          <p:cNvPr id="296" name="Google Shape;296;g11aae61f751_0_0"/>
          <p:cNvPicPr preferRelativeResize="0"/>
          <p:nvPr/>
        </p:nvPicPr>
        <p:blipFill rotWithShape="1">
          <a:blip r:embed="rId3">
            <a:alphaModFix/>
          </a:blip>
          <a:srcRect b="0" l="0" r="0" t="0"/>
          <a:stretch/>
        </p:blipFill>
        <p:spPr>
          <a:xfrm>
            <a:off x="0" y="-12"/>
            <a:ext cx="1501254" cy="1611911"/>
          </a:xfrm>
          <a:prstGeom prst="rect">
            <a:avLst/>
          </a:prstGeom>
          <a:noFill/>
          <a:ln>
            <a:noFill/>
          </a:ln>
        </p:spPr>
      </p:pic>
      <p:sp>
        <p:nvSpPr>
          <p:cNvPr id="297" name="Google Shape;297;g11aae61f751_0_0"/>
          <p:cNvSpPr txBox="1"/>
          <p:nvPr/>
        </p:nvSpPr>
        <p:spPr>
          <a:xfrm>
            <a:off x="2699751" y="3497825"/>
            <a:ext cx="82353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3200"/>
              <a:buFont typeface="Noto Sans Symbols"/>
              <a:buNone/>
            </a:pPr>
            <a:r>
              <a:rPr b="0" i="0" lang="en-US" sz="3200" u="none" cap="none" strike="noStrike">
                <a:solidFill>
                  <a:schemeClr val="dk1"/>
                </a:solidFill>
                <a:latin typeface="Times New Roman"/>
                <a:ea typeface="Times New Roman"/>
                <a:cs typeface="Times New Roman"/>
                <a:sym typeface="Times New Roman"/>
              </a:rPr>
              <a:t>Project Domain: ML, AI &amp; Web Development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40"/>
              </a:spcBef>
              <a:spcAft>
                <a:spcPts val="0"/>
              </a:spcAft>
              <a:buClr>
                <a:schemeClr val="accent2"/>
              </a:buClr>
              <a:buSzPts val="3200"/>
              <a:buFont typeface="Noto Sans Symbols"/>
              <a:buNone/>
            </a:pPr>
            <a:r>
              <a:rPr b="0" i="0" lang="en-US" sz="3200" u="none" cap="none" strike="noStrike">
                <a:solidFill>
                  <a:schemeClr val="dk1"/>
                </a:solidFill>
                <a:latin typeface="Times New Roman"/>
                <a:ea typeface="Times New Roman"/>
                <a:cs typeface="Times New Roman"/>
                <a:sym typeface="Times New Roman"/>
              </a:rPr>
              <a:t>Project Group No: IT2021-22_P16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aae61f751_0_1758"/>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Results</a:t>
            </a:r>
            <a:endParaRPr/>
          </a:p>
        </p:txBody>
      </p:sp>
      <p:sp>
        <p:nvSpPr>
          <p:cNvPr id="372" name="Google Shape;372;g11aae61f751_0_1758"/>
          <p:cNvSpPr txBox="1"/>
          <p:nvPr/>
        </p:nvSpPr>
        <p:spPr>
          <a:xfrm>
            <a:off x="1079500" y="2214577"/>
            <a:ext cx="10611000" cy="44529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129" lvl="0" marL="452498" marR="638949" rtl="0" algn="just">
              <a:lnSpc>
                <a:spcPct val="145784"/>
              </a:lnSpc>
              <a:spcBef>
                <a:spcPts val="0"/>
              </a:spcBef>
              <a:spcAft>
                <a:spcPts val="0"/>
              </a:spcAft>
              <a:buClr>
                <a:srgbClr val="000000"/>
              </a:buClr>
              <a:buSzPts val="2001"/>
              <a:buFont typeface="Arial"/>
              <a:buNone/>
            </a:pPr>
            <a:r>
              <a:rPr b="0" i="0" lang="en-US" sz="2001" u="none" cap="none" strike="noStrike">
                <a:solidFill>
                  <a:srgbClr val="001A36"/>
                </a:solidFill>
                <a:latin typeface="Times New Roman"/>
                <a:ea typeface="Times New Roman"/>
                <a:cs typeface="Times New Roman"/>
                <a:sym typeface="Times New Roman"/>
              </a:rPr>
              <a:t>For this purpose </a:t>
            </a:r>
            <a:r>
              <a:rPr b="1" i="0" lang="en-US" sz="2001" u="none" cap="none" strike="noStrike">
                <a:solidFill>
                  <a:srgbClr val="001A36"/>
                </a:solidFill>
                <a:latin typeface="Times New Roman"/>
                <a:ea typeface="Times New Roman"/>
                <a:cs typeface="Times New Roman"/>
                <a:sym typeface="Times New Roman"/>
              </a:rPr>
              <a:t>“Forest-fires.csv”</a:t>
            </a:r>
            <a:r>
              <a:rPr b="0" i="0" lang="en-US" sz="2001" u="none" cap="none" strike="noStrike">
                <a:solidFill>
                  <a:srgbClr val="001A36"/>
                </a:solidFill>
                <a:latin typeface="Times New Roman"/>
                <a:ea typeface="Times New Roman"/>
                <a:cs typeface="Times New Roman"/>
                <a:sym typeface="Times New Roman"/>
              </a:rPr>
              <a:t> dataset from UCI machine learning repository was taken and machine learning algorithms were applied to find accuracy of detection. The dataset </a:t>
            </a:r>
            <a:r>
              <a:rPr b="1" i="0" lang="en-US" sz="2001" u="none" cap="none" strike="noStrike">
                <a:solidFill>
                  <a:srgbClr val="001A36"/>
                </a:solidFill>
                <a:latin typeface="Times New Roman"/>
                <a:ea typeface="Times New Roman"/>
                <a:cs typeface="Times New Roman"/>
                <a:sym typeface="Times New Roman"/>
              </a:rPr>
              <a:t>“Forest-fires.csv”</a:t>
            </a:r>
            <a:r>
              <a:rPr b="0" i="0" lang="en-US" sz="2001" u="none" cap="none" strike="noStrike">
                <a:solidFill>
                  <a:srgbClr val="001A36"/>
                </a:solidFill>
                <a:latin typeface="Times New Roman"/>
                <a:ea typeface="Times New Roman"/>
                <a:cs typeface="Times New Roman"/>
                <a:sym typeface="Times New Roman"/>
              </a:rPr>
              <a:t> contains 517 instances and 13 attributes.</a:t>
            </a:r>
            <a:r>
              <a:rPr b="0" i="0" lang="en-US" sz="1901" u="none" cap="none" strike="noStrike">
                <a:solidFill>
                  <a:srgbClr val="001A36"/>
                </a:solidFill>
                <a:latin typeface="Times New Roman"/>
                <a:ea typeface="Times New Roman"/>
                <a:cs typeface="Times New Roman"/>
                <a:sym typeface="Times New Roman"/>
              </a:rPr>
              <a:t> </a:t>
            </a:r>
            <a:endParaRPr b="0" i="0" sz="3900" u="none" cap="none" strike="noStrike">
              <a:solidFill>
                <a:srgbClr val="001A36"/>
              </a:solidFill>
              <a:latin typeface="Times New Roman"/>
              <a:ea typeface="Times New Roman"/>
              <a:cs typeface="Times New Roman"/>
              <a:sym typeface="Times New Roman"/>
            </a:endParaRPr>
          </a:p>
          <a:p>
            <a:pPr indent="-139700" lvl="0" marL="34290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003366"/>
              </a:solidFill>
              <a:latin typeface="Times New Roman"/>
              <a:ea typeface="Times New Roman"/>
              <a:cs typeface="Times New Roman"/>
              <a:sym typeface="Times New Roman"/>
            </a:endParaRPr>
          </a:p>
          <a:p>
            <a:pPr indent="-139700" lvl="0" marL="34290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003366"/>
              </a:solidFill>
              <a:latin typeface="Times New Roman"/>
              <a:ea typeface="Times New Roman"/>
              <a:cs typeface="Times New Roman"/>
              <a:sym typeface="Times New Roman"/>
            </a:endParaRPr>
          </a:p>
          <a:p>
            <a:pPr indent="-139700" lvl="0" marL="34290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003366"/>
              </a:solidFill>
              <a:latin typeface="Times New Roman"/>
              <a:ea typeface="Times New Roman"/>
              <a:cs typeface="Times New Roman"/>
              <a:sym typeface="Times New Roman"/>
            </a:endParaRPr>
          </a:p>
          <a:p>
            <a:pPr indent="-139700" lvl="0" marL="34290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003366"/>
              </a:solidFill>
              <a:latin typeface="Times New Roman"/>
              <a:ea typeface="Times New Roman"/>
              <a:cs typeface="Times New Roman"/>
              <a:sym typeface="Times New Roman"/>
            </a:endParaRPr>
          </a:p>
          <a:p>
            <a:pPr indent="-139700" lvl="0" marL="342900" marR="0" rtl="0" algn="l">
              <a:lnSpc>
                <a:spcPct val="100000"/>
              </a:lnSpc>
              <a:spcBef>
                <a:spcPts val="0"/>
              </a:spcBef>
              <a:spcAft>
                <a:spcPts val="0"/>
              </a:spcAft>
              <a:buClr>
                <a:srgbClr val="000000"/>
              </a:buClr>
              <a:buSzPts val="3800"/>
              <a:buFont typeface="Arial"/>
              <a:buNone/>
            </a:pPr>
            <a:r>
              <a:t/>
            </a:r>
            <a:endParaRPr b="0" i="0" sz="3800" u="none" cap="none" strike="noStrike">
              <a:solidFill>
                <a:srgbClr val="003366"/>
              </a:solidFill>
              <a:latin typeface="Times New Roman"/>
              <a:ea typeface="Times New Roman"/>
              <a:cs typeface="Times New Roman"/>
              <a:sym typeface="Times New Roman"/>
            </a:endParaRPr>
          </a:p>
        </p:txBody>
      </p:sp>
      <p:pic>
        <p:nvPicPr>
          <p:cNvPr id="373" name="Google Shape;373;g11aae61f751_0_1758"/>
          <p:cNvPicPr preferRelativeResize="0"/>
          <p:nvPr/>
        </p:nvPicPr>
        <p:blipFill rotWithShape="1">
          <a:blip r:embed="rId3">
            <a:alphaModFix/>
          </a:blip>
          <a:srcRect b="0" l="0" r="0" t="0"/>
          <a:stretch/>
        </p:blipFill>
        <p:spPr>
          <a:xfrm>
            <a:off x="2592026" y="3624950"/>
            <a:ext cx="7879675" cy="296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1aae61f751_0_2047"/>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Conclusion</a:t>
            </a:r>
            <a:endParaRPr/>
          </a:p>
        </p:txBody>
      </p:sp>
      <p:sp>
        <p:nvSpPr>
          <p:cNvPr id="379" name="Google Shape;379;g11aae61f751_0_2047"/>
          <p:cNvSpPr txBox="1"/>
          <p:nvPr>
            <p:ph idx="1" type="body"/>
          </p:nvPr>
        </p:nvSpPr>
        <p:spPr>
          <a:xfrm>
            <a:off x="1079500" y="2214563"/>
            <a:ext cx="10611000" cy="38814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1A36"/>
              </a:buClr>
              <a:buSzPts val="2000"/>
              <a:buChar char="⬥"/>
            </a:pPr>
            <a:r>
              <a:rPr lang="en-US" sz="2000">
                <a:solidFill>
                  <a:srgbClr val="001A36"/>
                </a:solidFill>
              </a:rPr>
              <a:t>In the case of forest fire detection ML algorithms remove the difficulty faced in traditional methods like man standing on a tower and monitoring the environment. </a:t>
            </a:r>
            <a:endParaRPr sz="2000">
              <a:solidFill>
                <a:srgbClr val="001A36"/>
              </a:solidFill>
            </a:endParaRPr>
          </a:p>
          <a:p>
            <a:pPr indent="0" lvl="0" marL="457200" rtl="0" algn="l">
              <a:lnSpc>
                <a:spcPct val="100000"/>
              </a:lnSpc>
              <a:spcBef>
                <a:spcPts val="0"/>
              </a:spcBef>
              <a:spcAft>
                <a:spcPts val="0"/>
              </a:spcAft>
              <a:buSzPts val="1800"/>
              <a:buNone/>
            </a:pPr>
            <a:r>
              <a:t/>
            </a:r>
            <a:endParaRPr sz="2000">
              <a:solidFill>
                <a:srgbClr val="001A36"/>
              </a:solidFill>
            </a:endParaRPr>
          </a:p>
          <a:p>
            <a:pPr indent="-355600" lvl="0" marL="457200" rtl="0" algn="l">
              <a:lnSpc>
                <a:spcPct val="100000"/>
              </a:lnSpc>
              <a:spcBef>
                <a:spcPts val="0"/>
              </a:spcBef>
              <a:spcAft>
                <a:spcPts val="0"/>
              </a:spcAft>
              <a:buClr>
                <a:srgbClr val="001A36"/>
              </a:buClr>
              <a:buSzPts val="2000"/>
              <a:buChar char="⬥"/>
            </a:pPr>
            <a:r>
              <a:rPr lang="en-US" sz="2000">
                <a:solidFill>
                  <a:srgbClr val="001A36"/>
                </a:solidFill>
              </a:rPr>
              <a:t>All the data in the dataset has to be aggregated to reach the result so it is done by using tree based and cluster based methods.</a:t>
            </a:r>
            <a:endParaRPr sz="2000">
              <a:solidFill>
                <a:srgbClr val="001A36"/>
              </a:solidFill>
            </a:endParaRPr>
          </a:p>
          <a:p>
            <a:pPr indent="0" lvl="0" marL="457200" rtl="0" algn="l">
              <a:lnSpc>
                <a:spcPct val="100000"/>
              </a:lnSpc>
              <a:spcBef>
                <a:spcPts val="0"/>
              </a:spcBef>
              <a:spcAft>
                <a:spcPts val="0"/>
              </a:spcAft>
              <a:buSzPts val="1800"/>
              <a:buNone/>
            </a:pPr>
            <a:r>
              <a:t/>
            </a:r>
            <a:endParaRPr sz="2000">
              <a:solidFill>
                <a:srgbClr val="001A36"/>
              </a:solidFill>
            </a:endParaRPr>
          </a:p>
          <a:p>
            <a:pPr indent="-355600" lvl="0" marL="457200" rtl="0" algn="l">
              <a:lnSpc>
                <a:spcPct val="100000"/>
              </a:lnSpc>
              <a:spcBef>
                <a:spcPts val="0"/>
              </a:spcBef>
              <a:spcAft>
                <a:spcPts val="0"/>
              </a:spcAft>
              <a:buClr>
                <a:srgbClr val="001A36"/>
              </a:buClr>
              <a:buSzPts val="2000"/>
              <a:buChar char="⬥"/>
            </a:pPr>
            <a:r>
              <a:rPr lang="en-US" sz="2000">
                <a:solidFill>
                  <a:srgbClr val="001A36"/>
                </a:solidFill>
              </a:rPr>
              <a:t>With the use of machine learning techniques, the problem of faulty nodes is minimized. With the use of regression algorithm network lifetime is enhanced and with the use of decision tree algorithm network lifetime is enhanced as well as accuracy. SVM and neural network give better results.</a:t>
            </a:r>
            <a:endParaRPr sz="2000">
              <a:solidFill>
                <a:srgbClr val="001A36"/>
              </a:solidFill>
            </a:endParaRPr>
          </a:p>
          <a:p>
            <a:pPr indent="-139700" lvl="0" marL="342900" rtl="0" algn="l">
              <a:lnSpc>
                <a:spcPct val="100000"/>
              </a:lnSpc>
              <a:spcBef>
                <a:spcPts val="0"/>
              </a:spcBef>
              <a:spcAft>
                <a:spcPts val="0"/>
              </a:spcAft>
              <a:buSzPts val="3200"/>
              <a:buNone/>
            </a:pPr>
            <a:r>
              <a:t/>
            </a:r>
            <a:endParaRPr sz="2000">
              <a:solidFill>
                <a:srgbClr val="001A3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1aae61f751_0_2052"/>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Future Plan</a:t>
            </a:r>
            <a:endParaRPr/>
          </a:p>
        </p:txBody>
      </p:sp>
      <p:sp>
        <p:nvSpPr>
          <p:cNvPr id="385" name="Google Shape;385;g11aae61f751_0_2052"/>
          <p:cNvSpPr txBox="1"/>
          <p:nvPr>
            <p:ph idx="1" type="body"/>
          </p:nvPr>
        </p:nvSpPr>
        <p:spPr>
          <a:xfrm>
            <a:off x="1079500" y="2214563"/>
            <a:ext cx="10611000" cy="3881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2000">
                <a:solidFill>
                  <a:srgbClr val="001A36"/>
                </a:solidFill>
              </a:rPr>
              <a:t>We will be finding a method based on machine learning which will be</a:t>
            </a:r>
            <a:endParaRPr sz="2000">
              <a:solidFill>
                <a:srgbClr val="001A36"/>
              </a:solidFill>
            </a:endParaRPr>
          </a:p>
          <a:p>
            <a:pPr indent="-355600" lvl="0" marL="457200" rtl="0" algn="l">
              <a:lnSpc>
                <a:spcPct val="100000"/>
              </a:lnSpc>
              <a:spcBef>
                <a:spcPts val="0"/>
              </a:spcBef>
              <a:spcAft>
                <a:spcPts val="0"/>
              </a:spcAft>
              <a:buClr>
                <a:srgbClr val="001A36"/>
              </a:buClr>
              <a:buSzPts val="2000"/>
              <a:buChar char="●"/>
            </a:pPr>
            <a:r>
              <a:rPr lang="en-US" sz="2000">
                <a:solidFill>
                  <a:srgbClr val="001A36"/>
                </a:solidFill>
              </a:rPr>
              <a:t>Accurate in prediction</a:t>
            </a:r>
            <a:endParaRPr sz="2000">
              <a:solidFill>
                <a:srgbClr val="001A36"/>
              </a:solidFill>
            </a:endParaRPr>
          </a:p>
          <a:p>
            <a:pPr indent="-355600" lvl="0" marL="457200" rtl="0" algn="l">
              <a:lnSpc>
                <a:spcPct val="100000"/>
              </a:lnSpc>
              <a:spcBef>
                <a:spcPts val="0"/>
              </a:spcBef>
              <a:spcAft>
                <a:spcPts val="0"/>
              </a:spcAft>
              <a:buClr>
                <a:srgbClr val="001A36"/>
              </a:buClr>
              <a:buSzPts val="2000"/>
              <a:buChar char="●"/>
            </a:pPr>
            <a:r>
              <a:rPr lang="en-US" sz="2000">
                <a:solidFill>
                  <a:srgbClr val="001A36"/>
                </a:solidFill>
              </a:rPr>
              <a:t>Fault Tolerant</a:t>
            </a:r>
            <a:endParaRPr sz="2000">
              <a:solidFill>
                <a:srgbClr val="001A36"/>
              </a:solidFill>
            </a:endParaRPr>
          </a:p>
          <a:p>
            <a:pPr indent="-355600" lvl="0" marL="457200" rtl="0" algn="l">
              <a:lnSpc>
                <a:spcPct val="100000"/>
              </a:lnSpc>
              <a:spcBef>
                <a:spcPts val="0"/>
              </a:spcBef>
              <a:spcAft>
                <a:spcPts val="0"/>
              </a:spcAft>
              <a:buClr>
                <a:srgbClr val="001A36"/>
              </a:buClr>
              <a:buSzPts val="2000"/>
              <a:buChar char="●"/>
            </a:pPr>
            <a:r>
              <a:rPr lang="en-US" sz="2000">
                <a:solidFill>
                  <a:srgbClr val="001A36"/>
                </a:solidFill>
              </a:rPr>
              <a:t>Robust</a:t>
            </a:r>
            <a:endParaRPr sz="2000">
              <a:solidFill>
                <a:srgbClr val="001A36"/>
              </a:solidFill>
            </a:endParaRPr>
          </a:p>
          <a:p>
            <a:pPr indent="0" lvl="0" marL="0" rtl="0" algn="l">
              <a:lnSpc>
                <a:spcPct val="100000"/>
              </a:lnSpc>
              <a:spcBef>
                <a:spcPts val="0"/>
              </a:spcBef>
              <a:spcAft>
                <a:spcPts val="0"/>
              </a:spcAft>
              <a:buSzPts val="1800"/>
              <a:buNone/>
            </a:pPr>
            <a:r>
              <a:t/>
            </a:r>
            <a:endParaRPr sz="2000">
              <a:solidFill>
                <a:srgbClr val="001A36"/>
              </a:solidFill>
            </a:endParaRPr>
          </a:p>
          <a:p>
            <a:pPr indent="0" lvl="0" marL="0" rtl="0" algn="l">
              <a:lnSpc>
                <a:spcPct val="100000"/>
              </a:lnSpc>
              <a:spcBef>
                <a:spcPts val="0"/>
              </a:spcBef>
              <a:spcAft>
                <a:spcPts val="0"/>
              </a:spcAft>
              <a:buSzPts val="1800"/>
              <a:buNone/>
            </a:pPr>
            <a:r>
              <a:rPr lang="en-US" sz="2000">
                <a:solidFill>
                  <a:srgbClr val="001A36"/>
                </a:solidFill>
              </a:rPr>
              <a:t>And then finding its space and time complexity and will try to optimise it.</a:t>
            </a:r>
            <a:endParaRPr sz="2000">
              <a:solidFill>
                <a:srgbClr val="001A36"/>
              </a:solidFill>
            </a:endParaRPr>
          </a:p>
          <a:p>
            <a:pPr indent="-139700" lvl="0" marL="342900" rtl="0" algn="l">
              <a:lnSpc>
                <a:spcPct val="100000"/>
              </a:lnSpc>
              <a:spcBef>
                <a:spcPts val="0"/>
              </a:spcBef>
              <a:spcAft>
                <a:spcPts val="0"/>
              </a:spcAft>
              <a:buSzPts val="3200"/>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1aae61f751_0_2340"/>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References</a:t>
            </a:r>
            <a:endParaRPr/>
          </a:p>
        </p:txBody>
      </p:sp>
      <p:sp>
        <p:nvSpPr>
          <p:cNvPr id="391" name="Google Shape;391;g11aae61f751_0_2340"/>
          <p:cNvSpPr txBox="1"/>
          <p:nvPr>
            <p:ph idx="1" type="body"/>
          </p:nvPr>
        </p:nvSpPr>
        <p:spPr>
          <a:xfrm>
            <a:off x="1143000" y="2073800"/>
            <a:ext cx="10933200" cy="4860300"/>
          </a:xfrm>
          <a:prstGeom prst="rect">
            <a:avLst/>
          </a:prstGeom>
          <a:noFill/>
          <a:ln>
            <a:noFill/>
          </a:ln>
        </p:spPr>
        <p:txBody>
          <a:bodyPr anchorCtr="0" anchor="t" bIns="45700" lIns="91425" spcFirstLastPara="1" rIns="91425" wrap="square" tIns="45700">
            <a:noAutofit/>
          </a:bodyPr>
          <a:lstStyle/>
          <a:p>
            <a:pPr indent="0" lvl="0" marL="0" marR="647626" rtl="0" algn="just">
              <a:lnSpc>
                <a:spcPct val="145774"/>
              </a:lnSpc>
              <a:spcBef>
                <a:spcPts val="1051"/>
              </a:spcBef>
              <a:spcAft>
                <a:spcPts val="0"/>
              </a:spcAft>
              <a:buSzPts val="1800"/>
              <a:buNone/>
            </a:pPr>
            <a:r>
              <a:rPr lang="en-US" sz="1700">
                <a:solidFill>
                  <a:schemeClr val="accent6"/>
                </a:solidFill>
              </a:rPr>
              <a:t>[1] Ngonidzashe; Nnamdi I. Nwulu; Saheed Lekan Gbadamosi "Machine Learning Applications for Fire Detection in a Residential Building", 2019 IEEE 6th International Conference on Engineering Technologies and Applied Sciences (ICETAS), DOI: 10.1109/ICETAS48360.2019.9117318.</a:t>
            </a:r>
            <a:endParaRPr sz="1700">
              <a:solidFill>
                <a:schemeClr val="accent6"/>
              </a:solidFill>
            </a:endParaRPr>
          </a:p>
          <a:p>
            <a:pPr indent="0" lvl="0" marL="0" marR="647626" rtl="0" algn="just">
              <a:lnSpc>
                <a:spcPct val="145774"/>
              </a:lnSpc>
              <a:spcBef>
                <a:spcPts val="1051"/>
              </a:spcBef>
              <a:spcAft>
                <a:spcPts val="0"/>
              </a:spcAft>
              <a:buSzPts val="1800"/>
              <a:buNone/>
            </a:pPr>
            <a:r>
              <a:rPr lang="en-US" sz="1700">
                <a:solidFill>
                  <a:schemeClr val="accent6"/>
                </a:solidFill>
              </a:rPr>
              <a:t>[2] Mohit Dua; Mandeep Kumar; Gopal Singh Charan; Parre Sagar Ravi, "An Improved Approach for Fire Detection using Deep Learning Models”, 2020 International Conference on Industry 4.0 Technology (I4Tech), DOI:10.1109/I4Tech48345.2020.9102697.</a:t>
            </a:r>
            <a:endParaRPr sz="1700">
              <a:solidFill>
                <a:schemeClr val="accent6"/>
              </a:solidFill>
            </a:endParaRPr>
          </a:p>
          <a:p>
            <a:pPr indent="0" lvl="0" marL="0" marR="644584" rtl="0" algn="l">
              <a:lnSpc>
                <a:spcPct val="145774"/>
              </a:lnSpc>
              <a:spcBef>
                <a:spcPts val="1157"/>
              </a:spcBef>
              <a:spcAft>
                <a:spcPts val="0"/>
              </a:spcAft>
              <a:buSzPts val="1800"/>
              <a:buNone/>
            </a:pPr>
            <a:r>
              <a:rPr lang="en-US" sz="1700">
                <a:solidFill>
                  <a:schemeClr val="accent6"/>
                </a:solidFill>
              </a:rPr>
              <a:t>[3] Joao Alves, Christophe Soares, Jose M. Torres "Automatic Forest Fire Detection Based on a Machine Learning and Image Analysis Pipeline", 2019 Dynamic Programming for Impulse Feedback and Fast Controls (pp.240-251), DOI:10.1007/978-3-030-16184-2_24.</a:t>
            </a:r>
            <a:endParaRPr sz="1700">
              <a:solidFill>
                <a:schemeClr val="accent6"/>
              </a:solidFill>
            </a:endParaRPr>
          </a:p>
          <a:p>
            <a:pPr indent="0" lvl="0" marL="0" marR="644584" rtl="0" algn="l">
              <a:lnSpc>
                <a:spcPct val="145774"/>
              </a:lnSpc>
              <a:spcBef>
                <a:spcPts val="1157"/>
              </a:spcBef>
              <a:spcAft>
                <a:spcPts val="0"/>
              </a:spcAft>
              <a:buSzPts val="1800"/>
              <a:buNone/>
            </a:pPr>
            <a:r>
              <a:rPr lang="en-US" sz="1700">
                <a:solidFill>
                  <a:schemeClr val="accent6"/>
                </a:solidFill>
              </a:rPr>
              <a:t>[4] A. NAMOZOV, Y.I. CHO. "An Efficient Deep Learning Algorithm for Fire and Smoke Detection with Limited Data", Advances in Electrical and Computer Engineering, Volume 18, Number 4, 2018.</a:t>
            </a:r>
            <a:endParaRPr sz="1700">
              <a:solidFill>
                <a:schemeClr val="accent6"/>
              </a:solidFill>
            </a:endParaRPr>
          </a:p>
          <a:p>
            <a:pPr indent="0" lvl="0" marL="0" marR="644585" rtl="0" algn="l">
              <a:lnSpc>
                <a:spcPct val="145774"/>
              </a:lnSpc>
              <a:spcBef>
                <a:spcPts val="1157"/>
              </a:spcBef>
              <a:spcAft>
                <a:spcPts val="0"/>
              </a:spcAft>
              <a:buSzPts val="1800"/>
              <a:buNone/>
            </a:pPr>
            <a:r>
              <a:t/>
            </a:r>
            <a:endParaRPr sz="1700">
              <a:solidFill>
                <a:schemeClr val="accent6"/>
              </a:solidFill>
            </a:endParaRPr>
          </a:p>
          <a:p>
            <a:pPr indent="-342900" lvl="0" marL="342900" rtl="0" algn="l">
              <a:lnSpc>
                <a:spcPct val="100000"/>
              </a:lnSpc>
              <a:spcBef>
                <a:spcPts val="640"/>
              </a:spcBef>
              <a:spcAft>
                <a:spcPts val="0"/>
              </a:spcAft>
              <a:buSzPts val="3200"/>
              <a:buNone/>
            </a:pPr>
            <a:r>
              <a:t/>
            </a:r>
            <a:endParaRPr sz="1700">
              <a:solidFill>
                <a:schemeClr val="accent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4"/>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sz="3600"/>
              <a:t>Status of Research Paper</a:t>
            </a:r>
            <a:endParaRPr/>
          </a:p>
        </p:txBody>
      </p:sp>
      <p:sp>
        <p:nvSpPr>
          <p:cNvPr id="397" name="Google Shape;397;p14"/>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311150" lvl="0" marL="342900" rtl="0" algn="l">
              <a:lnSpc>
                <a:spcPct val="100000"/>
              </a:lnSpc>
              <a:spcBef>
                <a:spcPts val="0"/>
              </a:spcBef>
              <a:spcAft>
                <a:spcPts val="0"/>
              </a:spcAft>
              <a:buSzPts val="2700"/>
              <a:buChar char="⬥"/>
            </a:pPr>
            <a:r>
              <a:rPr lang="en-US" sz="2700"/>
              <a:t>Paper Title: Fire Detection System Using Machine Learning Algorithms</a:t>
            </a:r>
            <a:endParaRPr sz="2700"/>
          </a:p>
          <a:p>
            <a:pPr indent="-311150" lvl="0" marL="342900" rtl="0" algn="l">
              <a:lnSpc>
                <a:spcPct val="100000"/>
              </a:lnSpc>
              <a:spcBef>
                <a:spcPts val="640"/>
              </a:spcBef>
              <a:spcAft>
                <a:spcPts val="0"/>
              </a:spcAft>
              <a:buSzPts val="2700"/>
              <a:buChar char="⬥"/>
            </a:pPr>
            <a:r>
              <a:rPr lang="en-US" sz="2700"/>
              <a:t>Paper Length: 7</a:t>
            </a:r>
            <a:endParaRPr sz="2700"/>
          </a:p>
          <a:p>
            <a:pPr indent="-311150" lvl="0" marL="342900" rtl="0" algn="l">
              <a:lnSpc>
                <a:spcPct val="100000"/>
              </a:lnSpc>
              <a:spcBef>
                <a:spcPts val="640"/>
              </a:spcBef>
              <a:spcAft>
                <a:spcPts val="0"/>
              </a:spcAft>
              <a:buSzPts val="2700"/>
              <a:buChar char="⬥"/>
            </a:pPr>
            <a:r>
              <a:rPr lang="en-US" sz="2700"/>
              <a:t>Plagiarism status: 23%</a:t>
            </a:r>
            <a:endParaRPr sz="2700"/>
          </a:p>
          <a:p>
            <a:pPr indent="-311150" lvl="0" marL="342900" rtl="0" algn="l">
              <a:lnSpc>
                <a:spcPct val="100000"/>
              </a:lnSpc>
              <a:spcBef>
                <a:spcPts val="640"/>
              </a:spcBef>
              <a:spcAft>
                <a:spcPts val="0"/>
              </a:spcAft>
              <a:buSzPts val="2700"/>
              <a:buChar char="⬥"/>
            </a:pPr>
            <a:r>
              <a:rPr lang="en-US" sz="2700"/>
              <a:t>Submission: International Conference on Data and Information Sciences(ICDIC-2022) </a:t>
            </a:r>
            <a:endParaRPr sz="2700"/>
          </a:p>
          <a:p>
            <a:pPr indent="-311150" lvl="0" marL="342900" rtl="0" algn="l">
              <a:lnSpc>
                <a:spcPct val="100000"/>
              </a:lnSpc>
              <a:spcBef>
                <a:spcPts val="640"/>
              </a:spcBef>
              <a:spcAft>
                <a:spcPts val="0"/>
              </a:spcAft>
              <a:buSzPts val="2700"/>
              <a:buChar char="⬥"/>
            </a:pPr>
            <a:r>
              <a:rPr lang="en-US" sz="2700"/>
              <a:t>Date of submission: 22/04/2022</a:t>
            </a:r>
            <a:endParaRPr sz="2700"/>
          </a:p>
          <a:p>
            <a:pPr indent="-311150" lvl="0" marL="342900" rtl="0" algn="l">
              <a:lnSpc>
                <a:spcPct val="100000"/>
              </a:lnSpc>
              <a:spcBef>
                <a:spcPts val="640"/>
              </a:spcBef>
              <a:spcAft>
                <a:spcPts val="0"/>
              </a:spcAft>
              <a:buSzPts val="2700"/>
              <a:buChar char="⬥"/>
            </a:pPr>
            <a:r>
              <a:rPr lang="en-US" sz="2700"/>
              <a:t>Status of submission: </a:t>
            </a:r>
            <a:r>
              <a:rPr b="1" i="1" lang="en-US" sz="2700"/>
              <a:t>Submitted</a:t>
            </a:r>
            <a:endParaRPr b="1" i="1" sz="2700"/>
          </a:p>
          <a:p>
            <a:pPr indent="-139700" lvl="0" marL="342900" rtl="0" algn="l">
              <a:lnSpc>
                <a:spcPct val="100000"/>
              </a:lnSpc>
              <a:spcBef>
                <a:spcPts val="640"/>
              </a:spcBef>
              <a:spcAft>
                <a:spcPts val="0"/>
              </a:spcAft>
              <a:buSzPts val="3200"/>
              <a:buNone/>
            </a:pPr>
            <a:r>
              <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5"/>
          <p:cNvSpPr txBox="1"/>
          <p:nvPr>
            <p:ph type="title"/>
          </p:nvPr>
        </p:nvSpPr>
        <p:spPr>
          <a:xfrm>
            <a:off x="764275" y="2861482"/>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sz="7200"/>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Contents</a:t>
            </a:r>
            <a:endParaRPr/>
          </a:p>
        </p:txBody>
      </p:sp>
      <p:sp>
        <p:nvSpPr>
          <p:cNvPr id="303" name="Google Shape;303;p2"/>
          <p:cNvSpPr txBox="1"/>
          <p:nvPr>
            <p:ph idx="1" type="body"/>
          </p:nvPr>
        </p:nvSpPr>
        <p:spPr>
          <a:xfrm>
            <a:off x="2006221" y="1897039"/>
            <a:ext cx="9684130" cy="419896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en-US" sz="2400"/>
              <a:t>Introduction</a:t>
            </a:r>
            <a:endParaRPr/>
          </a:p>
          <a:p>
            <a:pPr indent="-342900" lvl="0" marL="342900" rtl="0" algn="l">
              <a:lnSpc>
                <a:spcPct val="100000"/>
              </a:lnSpc>
              <a:spcBef>
                <a:spcPts val="480"/>
              </a:spcBef>
              <a:spcAft>
                <a:spcPts val="0"/>
              </a:spcAft>
              <a:buSzPts val="2400"/>
              <a:buChar char="⬥"/>
            </a:pPr>
            <a:r>
              <a:rPr lang="en-US" sz="2400"/>
              <a:t>Requirements of Projects </a:t>
            </a:r>
            <a:endParaRPr/>
          </a:p>
          <a:p>
            <a:pPr indent="-342900" lvl="0" marL="342900" rtl="0" algn="l">
              <a:lnSpc>
                <a:spcPct val="100000"/>
              </a:lnSpc>
              <a:spcBef>
                <a:spcPts val="480"/>
              </a:spcBef>
              <a:spcAft>
                <a:spcPts val="0"/>
              </a:spcAft>
              <a:buSzPts val="2400"/>
              <a:buChar char="⬥"/>
            </a:pPr>
            <a:r>
              <a:rPr lang="en-US" sz="2400"/>
              <a:t>Literature Survey</a:t>
            </a:r>
            <a:endParaRPr sz="2400"/>
          </a:p>
          <a:p>
            <a:pPr indent="-342900" lvl="0" marL="342900" rtl="0" algn="l">
              <a:lnSpc>
                <a:spcPct val="100000"/>
              </a:lnSpc>
              <a:spcBef>
                <a:spcPts val="480"/>
              </a:spcBef>
              <a:spcAft>
                <a:spcPts val="0"/>
              </a:spcAft>
              <a:buSzPts val="2400"/>
              <a:buChar char="⬥"/>
            </a:pPr>
            <a:r>
              <a:rPr lang="en-US" sz="2400"/>
              <a:t>Comparative Analysis of Existing Works </a:t>
            </a:r>
            <a:endParaRPr/>
          </a:p>
          <a:p>
            <a:pPr indent="-342900" lvl="0" marL="342900" rtl="0" algn="l">
              <a:lnSpc>
                <a:spcPct val="100000"/>
              </a:lnSpc>
              <a:spcBef>
                <a:spcPts val="480"/>
              </a:spcBef>
              <a:spcAft>
                <a:spcPts val="0"/>
              </a:spcAft>
              <a:buSzPts val="2400"/>
              <a:buChar char="⬥"/>
            </a:pPr>
            <a:r>
              <a:rPr lang="en-US" sz="2400"/>
              <a:t>Proposed Approach</a:t>
            </a:r>
            <a:endParaRPr sz="2400"/>
          </a:p>
          <a:p>
            <a:pPr indent="-342900" lvl="0" marL="342900" rtl="0" algn="l">
              <a:lnSpc>
                <a:spcPct val="100000"/>
              </a:lnSpc>
              <a:spcBef>
                <a:spcPts val="480"/>
              </a:spcBef>
              <a:spcAft>
                <a:spcPts val="0"/>
              </a:spcAft>
              <a:buSzPts val="2400"/>
              <a:buChar char="⬥"/>
            </a:pPr>
            <a:r>
              <a:rPr lang="en-US" sz="2400"/>
              <a:t>Project Design (DFD, Use-Case) and Flow-chart</a:t>
            </a:r>
            <a:endParaRPr/>
          </a:p>
          <a:p>
            <a:pPr indent="-342900" lvl="0" marL="342900" rtl="0" algn="l">
              <a:lnSpc>
                <a:spcPct val="100000"/>
              </a:lnSpc>
              <a:spcBef>
                <a:spcPts val="480"/>
              </a:spcBef>
              <a:spcAft>
                <a:spcPts val="0"/>
              </a:spcAft>
              <a:buSzPts val="2400"/>
              <a:buChar char="⬥"/>
            </a:pPr>
            <a:r>
              <a:rPr lang="en-US" sz="2400"/>
              <a:t>Implementation</a:t>
            </a:r>
            <a:endParaRPr/>
          </a:p>
          <a:p>
            <a:pPr indent="-342900" lvl="0" marL="342900" rtl="0" algn="l">
              <a:lnSpc>
                <a:spcPct val="100000"/>
              </a:lnSpc>
              <a:spcBef>
                <a:spcPts val="480"/>
              </a:spcBef>
              <a:spcAft>
                <a:spcPts val="0"/>
              </a:spcAft>
              <a:buSzPts val="2400"/>
              <a:buChar char="⬥"/>
            </a:pPr>
            <a:r>
              <a:rPr lang="en-US" sz="2400"/>
              <a:t>Results</a:t>
            </a:r>
            <a:endParaRPr/>
          </a:p>
          <a:p>
            <a:pPr indent="-342900" lvl="0" marL="342900" rtl="0" algn="l">
              <a:lnSpc>
                <a:spcPct val="100000"/>
              </a:lnSpc>
              <a:spcBef>
                <a:spcPts val="480"/>
              </a:spcBef>
              <a:spcAft>
                <a:spcPts val="0"/>
              </a:spcAft>
              <a:buSzPts val="2400"/>
              <a:buChar char="⬥"/>
            </a:pPr>
            <a:r>
              <a:rPr lang="en-US" sz="2400"/>
              <a:t>Conclusion and Future Plan</a:t>
            </a:r>
            <a:endParaRPr/>
          </a:p>
          <a:p>
            <a:pPr indent="-342900" lvl="0" marL="342900" rtl="0" algn="l">
              <a:lnSpc>
                <a:spcPct val="100000"/>
              </a:lnSpc>
              <a:spcBef>
                <a:spcPts val="480"/>
              </a:spcBef>
              <a:spcAft>
                <a:spcPts val="0"/>
              </a:spcAft>
              <a:buSzPts val="2400"/>
              <a:buChar char="⬥"/>
            </a:pPr>
            <a:r>
              <a:rPr lang="en-US" sz="2400"/>
              <a:t>References</a:t>
            </a:r>
            <a:endParaRPr/>
          </a:p>
          <a:p>
            <a:pPr indent="-342900" lvl="0" marL="342900" rtl="0" algn="l">
              <a:lnSpc>
                <a:spcPct val="100000"/>
              </a:lnSpc>
              <a:spcBef>
                <a:spcPts val="480"/>
              </a:spcBef>
              <a:spcAft>
                <a:spcPts val="0"/>
              </a:spcAft>
              <a:buSzPts val="2400"/>
              <a:buChar char="⬥"/>
            </a:pPr>
            <a:r>
              <a:rPr lang="en-US" sz="2400"/>
              <a:t>Status of Research Paper</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1aae61f751_0_292"/>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Introduction</a:t>
            </a:r>
            <a:endParaRPr/>
          </a:p>
        </p:txBody>
      </p:sp>
      <p:sp>
        <p:nvSpPr>
          <p:cNvPr id="309" name="Google Shape;309;g11aae61f751_0_292"/>
          <p:cNvSpPr txBox="1"/>
          <p:nvPr>
            <p:ph idx="1" type="body"/>
          </p:nvPr>
        </p:nvSpPr>
        <p:spPr>
          <a:xfrm>
            <a:off x="1079500" y="2290776"/>
            <a:ext cx="10611000" cy="42489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001A36"/>
              </a:buClr>
              <a:buSzPts val="1800"/>
              <a:buChar char="⬥"/>
            </a:pPr>
            <a:r>
              <a:rPr lang="en-US" sz="1800">
                <a:solidFill>
                  <a:srgbClr val="001A36"/>
                </a:solidFill>
              </a:rPr>
              <a:t>Fire in the forest can occur naturally or by humans. Naturally, fire takes place due to extreme drought, hot weather, lightning or combustion of dry leaves and scobs. Human activities like throwing cigarettes, especially in forest areas or using borne fire also lead to fires. </a:t>
            </a:r>
            <a:endParaRPr sz="1800">
              <a:solidFill>
                <a:srgbClr val="001A36"/>
              </a:solidFill>
            </a:endParaRPr>
          </a:p>
          <a:p>
            <a:pPr indent="-342900" lvl="0" marL="457200" rtl="0" algn="l">
              <a:lnSpc>
                <a:spcPct val="100000"/>
              </a:lnSpc>
              <a:spcBef>
                <a:spcPts val="0"/>
              </a:spcBef>
              <a:spcAft>
                <a:spcPts val="0"/>
              </a:spcAft>
              <a:buClr>
                <a:srgbClr val="001A36"/>
              </a:buClr>
              <a:buSzPts val="1800"/>
              <a:buChar char="⬥"/>
            </a:pPr>
            <a:r>
              <a:rPr lang="en-US" sz="1800">
                <a:solidFill>
                  <a:srgbClr val="001A36"/>
                </a:solidFill>
              </a:rPr>
              <a:t>So, fires which take place due to humans, are identified earlier than naturally occurring fires. There are various factors involved when a region catches fire. The hot and dry weather works as catalysts for fire. Since when there is fire in any region then the temperature of the region will become high due to fire. So increase in temperature is one of the factors which can help in fire detection events. </a:t>
            </a:r>
            <a:endParaRPr sz="1800">
              <a:solidFill>
                <a:srgbClr val="001A36"/>
              </a:solidFill>
            </a:endParaRPr>
          </a:p>
          <a:p>
            <a:pPr indent="-342900" lvl="0" marL="457200" rtl="0" algn="l">
              <a:lnSpc>
                <a:spcPct val="100000"/>
              </a:lnSpc>
              <a:spcBef>
                <a:spcPts val="0"/>
              </a:spcBef>
              <a:spcAft>
                <a:spcPts val="0"/>
              </a:spcAft>
              <a:buClr>
                <a:srgbClr val="001A36"/>
              </a:buClr>
              <a:buSzPts val="1800"/>
              <a:buChar char="⬥"/>
            </a:pPr>
            <a:r>
              <a:rPr lang="en-US" sz="1800">
                <a:solidFill>
                  <a:srgbClr val="001A36"/>
                </a:solidFill>
              </a:rPr>
              <a:t>But we cannot just depend on temperature to detect fire as the temperature of a region also may increase due to sunlight. So we can also check the concentration of CO, CO2 gases in that region to detect the fire. But CO, CO2 gases can also be generated when someone uses the cigarette in that region so it may give false alarm, i.e., false fire event detection. </a:t>
            </a:r>
            <a:endParaRPr sz="1800">
              <a:solidFill>
                <a:srgbClr val="001A36"/>
              </a:solidFill>
            </a:endParaRPr>
          </a:p>
          <a:p>
            <a:pPr indent="-342900" lvl="0" marL="457200" rtl="0" algn="l">
              <a:lnSpc>
                <a:spcPct val="100000"/>
              </a:lnSpc>
              <a:spcBef>
                <a:spcPts val="0"/>
              </a:spcBef>
              <a:spcAft>
                <a:spcPts val="0"/>
              </a:spcAft>
              <a:buClr>
                <a:srgbClr val="001A36"/>
              </a:buClr>
              <a:buSzPts val="1800"/>
              <a:buChar char="⬥"/>
            </a:pPr>
            <a:r>
              <a:rPr lang="en-US" sz="1800">
                <a:solidFill>
                  <a:srgbClr val="001A36"/>
                </a:solidFill>
              </a:rPr>
              <a:t>To increase the accuracy in predicting fire events, we will use various ML algorithms to check if there is fire or not. We will also train the machine and test by providing custom input whether there is fire or not. We will also calculate the accuracy, recall, and precision of these ML Algorithms. Hence we can save our environment ,animals and livelihood from the adverse results of forest fires.</a:t>
            </a:r>
            <a:endParaRPr sz="3800">
              <a:solidFill>
                <a:srgbClr val="001A3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1aae61f751_0_582"/>
          <p:cNvSpPr txBox="1"/>
          <p:nvPr>
            <p:ph type="title"/>
          </p:nvPr>
        </p:nvSpPr>
        <p:spPr>
          <a:xfrm>
            <a:off x="1828800" y="5334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Requirements of Project</a:t>
            </a:r>
            <a:endParaRPr/>
          </a:p>
        </p:txBody>
      </p:sp>
      <p:sp>
        <p:nvSpPr>
          <p:cNvPr id="315" name="Google Shape;315;g11aae61f751_0_582"/>
          <p:cNvSpPr txBox="1"/>
          <p:nvPr/>
        </p:nvSpPr>
        <p:spPr>
          <a:xfrm>
            <a:off x="1263125" y="2107150"/>
            <a:ext cx="23460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1A36"/>
              </a:buClr>
              <a:buSzPts val="2000"/>
              <a:buFont typeface="Times New Roman"/>
              <a:buChar char="➢"/>
            </a:pPr>
            <a:r>
              <a:rPr b="1" i="0" lang="en-US" sz="2000" u="none" cap="none" strike="noStrike">
                <a:solidFill>
                  <a:srgbClr val="001A36"/>
                </a:solidFill>
                <a:latin typeface="Times New Roman"/>
                <a:ea typeface="Times New Roman"/>
                <a:cs typeface="Times New Roman"/>
                <a:sym typeface="Times New Roman"/>
              </a:rPr>
              <a:t>HARDWARE:</a:t>
            </a:r>
            <a:endParaRPr b="1" i="0" sz="2000" u="none" cap="none" strike="noStrike">
              <a:solidFill>
                <a:srgbClr val="000000"/>
              </a:solidFill>
              <a:latin typeface="Times New Roman"/>
              <a:ea typeface="Times New Roman"/>
              <a:cs typeface="Times New Roman"/>
              <a:sym typeface="Times New Roman"/>
            </a:endParaRPr>
          </a:p>
        </p:txBody>
      </p:sp>
      <p:sp>
        <p:nvSpPr>
          <p:cNvPr id="316" name="Google Shape;316;g11aae61f751_0_582"/>
          <p:cNvSpPr txBox="1"/>
          <p:nvPr/>
        </p:nvSpPr>
        <p:spPr>
          <a:xfrm>
            <a:off x="1277625" y="3874600"/>
            <a:ext cx="24984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1A36"/>
              </a:buClr>
              <a:buSzPts val="2000"/>
              <a:buFont typeface="Times New Roman"/>
              <a:buChar char="➢"/>
            </a:pPr>
            <a:r>
              <a:rPr b="1" i="0" lang="en-US" sz="2000" u="none" cap="none" strike="noStrike">
                <a:solidFill>
                  <a:srgbClr val="001A36"/>
                </a:solidFill>
                <a:latin typeface="Times New Roman"/>
                <a:ea typeface="Times New Roman"/>
                <a:cs typeface="Times New Roman"/>
                <a:sym typeface="Times New Roman"/>
              </a:rPr>
              <a:t>SOFTWARE:</a:t>
            </a:r>
            <a:endParaRPr b="1" i="0" sz="2000" u="none" cap="none" strike="noStrike">
              <a:solidFill>
                <a:srgbClr val="000000"/>
              </a:solidFill>
              <a:latin typeface="Times New Roman"/>
              <a:ea typeface="Times New Roman"/>
              <a:cs typeface="Times New Roman"/>
              <a:sym typeface="Times New Roman"/>
            </a:endParaRPr>
          </a:p>
        </p:txBody>
      </p:sp>
      <p:sp>
        <p:nvSpPr>
          <p:cNvPr id="317" name="Google Shape;317;g11aae61f751_0_582"/>
          <p:cNvSpPr txBox="1"/>
          <p:nvPr/>
        </p:nvSpPr>
        <p:spPr>
          <a:xfrm>
            <a:off x="1658625" y="2453000"/>
            <a:ext cx="3896700" cy="1200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01A36"/>
              </a:buClr>
              <a:buSzPts val="2000"/>
              <a:buFont typeface="Times New Roman"/>
              <a:buChar char="●"/>
            </a:pPr>
            <a:r>
              <a:rPr b="0" i="0" lang="en-US" sz="2000" u="none" cap="none" strike="noStrike">
                <a:solidFill>
                  <a:srgbClr val="001A36"/>
                </a:solidFill>
                <a:latin typeface="Times New Roman"/>
                <a:ea typeface="Times New Roman"/>
                <a:cs typeface="Times New Roman"/>
                <a:sym typeface="Times New Roman"/>
              </a:rPr>
              <a:t>Processor Above: 1.5Ghz</a:t>
            </a:r>
            <a:endParaRPr b="0" i="0" sz="2000" u="none" cap="none" strike="noStrike">
              <a:solidFill>
                <a:srgbClr val="001A36"/>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1A36"/>
              </a:buClr>
              <a:buSzPts val="2000"/>
              <a:buFont typeface="Times New Roman"/>
              <a:buChar char="●"/>
            </a:pPr>
            <a:r>
              <a:rPr b="0" i="0" lang="en-US" sz="2000" u="none" cap="none" strike="noStrike">
                <a:solidFill>
                  <a:srgbClr val="001A36"/>
                </a:solidFill>
                <a:latin typeface="Times New Roman"/>
                <a:ea typeface="Times New Roman"/>
                <a:cs typeface="Times New Roman"/>
                <a:sym typeface="Times New Roman"/>
              </a:rPr>
              <a:t>Hardware Disk: 80GB</a:t>
            </a:r>
            <a:endParaRPr b="0" i="0" sz="2000" u="none" cap="none" strike="noStrike">
              <a:solidFill>
                <a:srgbClr val="001A36"/>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1A36"/>
              </a:buClr>
              <a:buSzPts val="2000"/>
              <a:buFont typeface="Times New Roman"/>
              <a:buChar char="●"/>
            </a:pPr>
            <a:r>
              <a:rPr b="0" i="0" lang="en-US" sz="2000" u="none" cap="none" strike="noStrike">
                <a:solidFill>
                  <a:srgbClr val="001A36"/>
                </a:solidFill>
                <a:latin typeface="Times New Roman"/>
                <a:ea typeface="Times New Roman"/>
                <a:cs typeface="Times New Roman"/>
                <a:sym typeface="Times New Roman"/>
              </a:rPr>
              <a:t>RAM: 2GB</a:t>
            </a:r>
            <a:endParaRPr b="0" i="0" sz="2000" u="none" cap="none" strike="noStrike">
              <a:solidFill>
                <a:srgbClr val="001A36"/>
              </a:solidFill>
              <a:latin typeface="Times New Roman"/>
              <a:ea typeface="Times New Roman"/>
              <a:cs typeface="Times New Roman"/>
              <a:sym typeface="Times New Roman"/>
            </a:endParaRPr>
          </a:p>
        </p:txBody>
      </p:sp>
      <p:sp>
        <p:nvSpPr>
          <p:cNvPr id="318" name="Google Shape;318;g11aae61f751_0_582"/>
          <p:cNvSpPr txBox="1"/>
          <p:nvPr/>
        </p:nvSpPr>
        <p:spPr>
          <a:xfrm>
            <a:off x="1643450" y="4228875"/>
            <a:ext cx="3896700" cy="1200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01A36"/>
              </a:buClr>
              <a:buSzPts val="2000"/>
              <a:buFont typeface="Times New Roman"/>
              <a:buChar char="●"/>
            </a:pPr>
            <a:r>
              <a:rPr b="0" i="0" lang="en-US" sz="2000" u="none" cap="none" strike="noStrike">
                <a:solidFill>
                  <a:srgbClr val="001A36"/>
                </a:solidFill>
                <a:latin typeface="Times New Roman"/>
                <a:ea typeface="Times New Roman"/>
                <a:cs typeface="Times New Roman"/>
                <a:sym typeface="Times New Roman"/>
              </a:rPr>
              <a:t>OS: Windows 7,8, 10</a:t>
            </a:r>
            <a:endParaRPr b="0" i="0" sz="2000" u="none" cap="none" strike="noStrike">
              <a:solidFill>
                <a:srgbClr val="001A36"/>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1A36"/>
              </a:buClr>
              <a:buSzPts val="2000"/>
              <a:buFont typeface="Times New Roman"/>
              <a:buChar char="●"/>
            </a:pPr>
            <a:r>
              <a:rPr b="0" i="0" lang="en-US" sz="2000" u="none" cap="none" strike="noStrike">
                <a:solidFill>
                  <a:srgbClr val="001A36"/>
                </a:solidFill>
                <a:latin typeface="Times New Roman"/>
                <a:ea typeface="Times New Roman"/>
                <a:cs typeface="Times New Roman"/>
                <a:sym typeface="Times New Roman"/>
              </a:rPr>
              <a:t>Language: Python</a:t>
            </a:r>
            <a:endParaRPr b="0" i="0" sz="2000" u="none" cap="none" strike="noStrike">
              <a:solidFill>
                <a:srgbClr val="001A36"/>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1A36"/>
              </a:buClr>
              <a:buSzPts val="2000"/>
              <a:buFont typeface="Times New Roman"/>
              <a:buChar char="●"/>
            </a:pPr>
            <a:r>
              <a:rPr b="0" i="0" lang="en-US" sz="2000" u="none" cap="none" strike="noStrike">
                <a:solidFill>
                  <a:srgbClr val="001A36"/>
                </a:solidFill>
                <a:latin typeface="Times New Roman"/>
                <a:ea typeface="Times New Roman"/>
                <a:cs typeface="Times New Roman"/>
                <a:sym typeface="Times New Roman"/>
              </a:rPr>
              <a:t>IDE: Colab (by Google)</a:t>
            </a:r>
            <a:endParaRPr b="0" i="0" sz="2000" u="none" cap="none" strike="noStrike">
              <a:solidFill>
                <a:srgbClr val="001A3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sz="3600"/>
              <a:t>Literature Survey</a:t>
            </a:r>
            <a:endParaRPr/>
          </a:p>
        </p:txBody>
      </p:sp>
      <p:sp>
        <p:nvSpPr>
          <p:cNvPr id="324" name="Google Shape;324;p5"/>
          <p:cNvSpPr txBox="1"/>
          <p:nvPr>
            <p:ph idx="1" type="body"/>
          </p:nvPr>
        </p:nvSpPr>
        <p:spPr>
          <a:xfrm>
            <a:off x="1079500" y="2214563"/>
            <a:ext cx="10610851" cy="3881437"/>
          </a:xfrm>
          <a:prstGeom prst="rect">
            <a:avLst/>
          </a:prstGeom>
          <a:noFill/>
          <a:ln>
            <a:noFill/>
          </a:ln>
        </p:spPr>
        <p:txBody>
          <a:bodyPr anchorCtr="0" anchor="t" bIns="45700" lIns="91425" spcFirstLastPara="1" rIns="91425" wrap="square" tIns="45700">
            <a:noAutofit/>
          </a:bodyPr>
          <a:lstStyle/>
          <a:p>
            <a:pPr indent="0" lvl="0" marL="0" marR="135890" rtl="0" algn="just">
              <a:lnSpc>
                <a:spcPct val="150000"/>
              </a:lnSpc>
              <a:spcBef>
                <a:spcPts val="790"/>
              </a:spcBef>
              <a:spcAft>
                <a:spcPts val="0"/>
              </a:spcAft>
              <a:buSzPts val="1800"/>
              <a:buNone/>
            </a:pPr>
            <a:r>
              <a:rPr lang="en-US" sz="1800">
                <a:solidFill>
                  <a:srgbClr val="000000"/>
                </a:solidFill>
              </a:rPr>
              <a:t>CNN has been proposed for the detecting the fire occurrence   in different systems [1]. The projected model uses advanced countenance transform and order  calculations  through  deep  education  and  the convolutional affecting animate nerve organs arrangements (CNN) which will boost the dwellings smoke alarm performance and eradicate annoyance alarm sketches.</a:t>
            </a:r>
            <a:endParaRPr sz="1800">
              <a:solidFill>
                <a:srgbClr val="000000"/>
              </a:solidFill>
            </a:endParaRPr>
          </a:p>
          <a:p>
            <a:pPr indent="0" lvl="0" marL="0" marR="135890" rtl="0" algn="just">
              <a:lnSpc>
                <a:spcPct val="150000"/>
              </a:lnSpc>
              <a:spcBef>
                <a:spcPts val="0"/>
              </a:spcBef>
              <a:spcAft>
                <a:spcPts val="0"/>
              </a:spcAft>
              <a:buSzPts val="1800"/>
              <a:buNone/>
            </a:pPr>
            <a:r>
              <a:t/>
            </a:r>
            <a:endParaRPr sz="1800">
              <a:solidFill>
                <a:srgbClr val="000000"/>
              </a:solidFill>
            </a:endParaRPr>
          </a:p>
          <a:p>
            <a:pPr indent="0" lvl="0" marL="0" marR="135890" rtl="0" algn="just">
              <a:lnSpc>
                <a:spcPct val="150000"/>
              </a:lnSpc>
              <a:spcBef>
                <a:spcPts val="0"/>
              </a:spcBef>
              <a:spcAft>
                <a:spcPts val="0"/>
              </a:spcAft>
              <a:buSzPts val="1800"/>
              <a:buNone/>
            </a:pPr>
            <a:r>
              <a:rPr lang="en-US" sz="1800">
                <a:solidFill>
                  <a:srgbClr val="000000"/>
                </a:solidFill>
              </a:rPr>
              <a:t>The CNN based network has been proposed in paper [2], proposes use of transfer learning that is based on deep CNN approach to detect fire. It includes the use of MobileNet and pre-trained deep CNN architecture namely VGG, for development of fire detection system. These deep CNN models are trained on imbalanced datasets to impersonate optimal situations. </a:t>
            </a:r>
            <a:endParaRPr sz="1300">
              <a:solidFill>
                <a:srgbClr val="000000"/>
              </a:solidFill>
              <a:latin typeface="Arial"/>
              <a:ea typeface="Arial"/>
              <a:cs typeface="Arial"/>
              <a:sym typeface="Arial"/>
            </a:endParaRPr>
          </a:p>
          <a:p>
            <a:pPr indent="0" lvl="0" marL="0" marR="135890" rtl="0" algn="just">
              <a:lnSpc>
                <a:spcPct val="150000"/>
              </a:lnSpc>
              <a:spcBef>
                <a:spcPts val="0"/>
              </a:spcBef>
              <a:spcAft>
                <a:spcPts val="0"/>
              </a:spcAft>
              <a:buSzPts val="1800"/>
              <a:buNone/>
            </a:pPr>
            <a:r>
              <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aae61f751_0_873"/>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sz="3600"/>
              <a:t>Comparative Analysis of Existing Works</a:t>
            </a:r>
            <a:endParaRPr/>
          </a:p>
        </p:txBody>
      </p:sp>
      <p:graphicFrame>
        <p:nvGraphicFramePr>
          <p:cNvPr id="330" name="Google Shape;330;g11aae61f751_0_873"/>
          <p:cNvGraphicFramePr/>
          <p:nvPr/>
        </p:nvGraphicFramePr>
        <p:xfrm>
          <a:off x="1197705" y="2206375"/>
          <a:ext cx="3000000" cy="3000000"/>
        </p:xfrm>
        <a:graphic>
          <a:graphicData uri="http://schemas.openxmlformats.org/drawingml/2006/table">
            <a:tbl>
              <a:tblPr>
                <a:noFill/>
                <a:tableStyleId>{7118A00F-0C98-4F87-926F-D295D357CE52}</a:tableStyleId>
              </a:tblPr>
              <a:tblGrid>
                <a:gridCol w="687525"/>
                <a:gridCol w="1755600"/>
                <a:gridCol w="1457125"/>
                <a:gridCol w="1296625"/>
                <a:gridCol w="3502450"/>
                <a:gridCol w="2006250"/>
              </a:tblGrid>
              <a:tr h="700100">
                <a:tc>
                  <a:txBody>
                    <a:bodyPr/>
                    <a:lstStyle/>
                    <a:p>
                      <a:pPr indent="0" lvl="0" marL="0" marR="0" rtl="0" algn="l">
                        <a:lnSpc>
                          <a:spcPct val="100000"/>
                        </a:lnSpc>
                        <a:spcBef>
                          <a:spcPts val="0"/>
                        </a:spcBef>
                        <a:spcAft>
                          <a:spcPts val="0"/>
                        </a:spcAft>
                        <a:buClr>
                          <a:srgbClr val="000000"/>
                        </a:buClr>
                        <a:buSzPts val="1700"/>
                        <a:buFont typeface="Arial"/>
                        <a:buNone/>
                      </a:pPr>
                      <a:r>
                        <a:rPr b="1" lang="en-US" sz="1700" u="none" cap="none" strike="noStrike">
                          <a:latin typeface="Times New Roman"/>
                          <a:ea typeface="Times New Roman"/>
                          <a:cs typeface="Times New Roman"/>
                          <a:sym typeface="Times New Roman"/>
                        </a:rPr>
                        <a:t>S.No.</a:t>
                      </a:r>
                      <a:endParaRPr b="1" sz="1700" u="none" cap="none" strike="noStrike">
                        <a:latin typeface="Times New Roman"/>
                        <a:ea typeface="Times New Roman"/>
                        <a:cs typeface="Times New Roman"/>
                        <a:sym typeface="Times New Roman"/>
                      </a:endParaRPr>
                    </a:p>
                  </a:txBody>
                  <a:tcPr marT="91425" marB="91425" marR="91425" marL="91425" anchor="ctr">
                    <a:lnR cap="flat" cmpd="sng" w="1905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latin typeface="Times New Roman"/>
                          <a:ea typeface="Times New Roman"/>
                          <a:cs typeface="Times New Roman"/>
                          <a:sym typeface="Times New Roman"/>
                        </a:rPr>
                        <a:t>TITLE</a:t>
                      </a:r>
                      <a:endParaRPr sz="1400" u="none" cap="none" strike="noStrike"/>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latin typeface="Times New Roman"/>
                          <a:ea typeface="Times New Roman"/>
                          <a:cs typeface="Times New Roman"/>
                          <a:sym typeface="Times New Roman"/>
                        </a:rPr>
                        <a:t>AUTHOR</a:t>
                      </a:r>
                      <a:endParaRPr sz="1400" u="none" cap="none" strike="noStrike"/>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latin typeface="Times New Roman"/>
                          <a:ea typeface="Times New Roman"/>
                          <a:cs typeface="Times New Roman"/>
                          <a:sym typeface="Times New Roman"/>
                        </a:rPr>
                        <a:t>YEAR</a:t>
                      </a:r>
                      <a:endParaRPr sz="1400" u="none" cap="none" strike="noStrike"/>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latin typeface="Times New Roman"/>
                          <a:ea typeface="Times New Roman"/>
                          <a:cs typeface="Times New Roman"/>
                          <a:sym typeface="Times New Roman"/>
                        </a:rPr>
                        <a:t>DESCRIPTION</a:t>
                      </a:r>
                      <a:endParaRPr sz="1400" u="none" cap="none" strike="noStrike"/>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latin typeface="Times New Roman"/>
                          <a:ea typeface="Times New Roman"/>
                          <a:cs typeface="Times New Roman"/>
                          <a:sym typeface="Times New Roman"/>
                        </a:rPr>
                        <a:t>LIMITATION</a:t>
                      </a:r>
                      <a:endParaRPr sz="1400" u="none" cap="none" strike="noStrike"/>
                    </a:p>
                  </a:txBody>
                  <a:tcPr marT="91425" marB="91425" marR="91425" marL="91425" anchor="ctr">
                    <a:lnL cap="flat" cmpd="sng" w="19050">
                      <a:solidFill>
                        <a:schemeClr val="lt1"/>
                      </a:solidFill>
                      <a:prstDash val="solid"/>
                      <a:round/>
                      <a:headEnd len="sm" w="sm" type="none"/>
                      <a:tailEnd len="sm" w="sm" type="none"/>
                    </a:lnL>
                    <a:lnB cap="flat" cmpd="sng" w="38100">
                      <a:solidFill>
                        <a:schemeClr val="lt1"/>
                      </a:solidFill>
                      <a:prstDash val="solid"/>
                      <a:round/>
                      <a:headEnd len="sm" w="sm" type="none"/>
                      <a:tailEnd len="sm" w="sm" type="none"/>
                    </a:lnB>
                    <a:solidFill>
                      <a:schemeClr val="accent1"/>
                    </a:solidFill>
                  </a:tcPr>
                </a:tc>
              </a:tr>
              <a:tr h="376255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1.</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2100"/>
                        <a:buFont typeface="Arial"/>
                        <a:buNone/>
                      </a:pPr>
                      <a:r>
                        <a:t/>
                      </a:r>
                      <a:endParaRPr sz="21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2.</a:t>
                      </a:r>
                      <a:endParaRPr sz="1500" u="none" cap="none" strike="noStrike"/>
                    </a:p>
                  </a:txBody>
                  <a:tcPr marT="91425" marB="91425" marR="91425" marL="91425">
                    <a:lnR cap="flat" cmpd="sng" w="1905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solidFill>
                      <a:srgbClr val="F3F3F3"/>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A New Approach for Event Detection using k -means Clustering and Neural Network</a:t>
                      </a:r>
                      <a:r>
                        <a:rPr i="1" lang="en-US" sz="1500" u="none" cap="none" strike="noStrike">
                          <a:solidFill>
                            <a:srgbClr val="001A36"/>
                          </a:solidFill>
                          <a:latin typeface="Times New Roman"/>
                          <a:ea typeface="Times New Roman"/>
                          <a:cs typeface="Times New Roman"/>
                          <a:sym typeface="Times New Roman"/>
                        </a:rPr>
                        <a:t>s</a:t>
                      </a:r>
                      <a:endParaRPr i="1"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t/>
                      </a:r>
                      <a:endParaRPr i="1"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t/>
                      </a:r>
                      <a:endParaRPr i="1"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Use of AI Techniques for Residential Fire</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Detection.</a:t>
                      </a:r>
                      <a:endParaRPr i="1" sz="1300" u="none" cap="none" strike="noStrike">
                        <a:solidFill>
                          <a:schemeClr val="dk2"/>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solidFill>
                      <a:srgbClr val="F3F3F3"/>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M. O. Oladimeji, M. G. Smiee and S. D. Mieee</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300"/>
                        <a:buFont typeface="Arial"/>
                        <a:buNone/>
                      </a:pPr>
                      <a:r>
                        <a:t/>
                      </a:r>
                      <a:endParaRPr sz="13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M Bahrepour,</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N. Meratnia &amp;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15000"/>
                        </a:lnSpc>
                        <a:spcBef>
                          <a:spcPts val="20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P.J.M Havinga</a:t>
                      </a:r>
                      <a:endParaRPr sz="1500" u="none" cap="none" strike="noStrike">
                        <a:solidFill>
                          <a:srgbClr val="001A36"/>
                        </a:solidFill>
                        <a:latin typeface="Times New Roman"/>
                        <a:ea typeface="Times New Roman"/>
                        <a:cs typeface="Times New Roman"/>
                        <a:sym typeface="Times New Roman"/>
                      </a:endParaRPr>
                    </a:p>
                    <a:p>
                      <a:pPr indent="0" lvl="0" marL="0" marR="650621" rtl="0" algn="l">
                        <a:lnSpc>
                          <a:spcPct val="145774"/>
                        </a:lnSpc>
                        <a:spcBef>
                          <a:spcPts val="1985"/>
                        </a:spcBef>
                        <a:spcAft>
                          <a:spcPts val="0"/>
                        </a:spcAft>
                        <a:buClr>
                          <a:srgbClr val="000000"/>
                        </a:buClr>
                        <a:buSzPts val="900"/>
                        <a:buFont typeface="Arial"/>
                        <a:buNone/>
                      </a:pPr>
                      <a:r>
                        <a:t/>
                      </a:r>
                      <a:endParaRPr sz="900" u="none" cap="none" strike="noStrike">
                        <a:solidFill>
                          <a:srgbClr val="001A36"/>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solidFill>
                      <a:srgbClr val="F3F3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2015 Conference Paper</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
                        <a:buFont typeface="Arial"/>
                        <a:buNone/>
                      </a:pPr>
                      <a:r>
                        <a:t/>
                      </a:r>
                      <a:endParaRPr sz="6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1A36"/>
                          </a:solidFill>
                          <a:latin typeface="Times New Roman"/>
                          <a:ea typeface="Times New Roman"/>
                          <a:cs typeface="Times New Roman"/>
                          <a:sym typeface="Times New Roman"/>
                        </a:rPr>
                        <a:t>AIAI 2009</a:t>
                      </a:r>
                      <a:endParaRPr sz="16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1A36"/>
                          </a:solidFill>
                          <a:latin typeface="Times New Roman"/>
                          <a:ea typeface="Times New Roman"/>
                          <a:cs typeface="Times New Roman"/>
                          <a:sym typeface="Times New Roman"/>
                        </a:rPr>
                        <a:t>(Journal)</a:t>
                      </a:r>
                      <a:endParaRPr sz="1600" u="none" cap="none" strike="noStrike">
                        <a:solidFill>
                          <a:srgbClr val="001A36"/>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solidFill>
                      <a:srgbClr val="F3F3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We study the event detection problem using convolutional neural networks (CNNs) that overcome the two fundamental limitations of the traditional feature-based approaches the complicated feature engineering for rich feature sets.</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sz="19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Early residential fire detection is important</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for prompt extinguishing and reducing damages and life losses. To detect fire, one or a combination of data-sets algorithms and sensors needed.  </a:t>
                      </a:r>
                      <a:r>
                        <a:rPr lang="en-US" sz="1200" u="none" cap="none" strike="noStrike">
                          <a:solidFill>
                            <a:srgbClr val="001A36"/>
                          </a:solidFill>
                          <a:highlight>
                            <a:srgbClr val="FFFFFF"/>
                          </a:highlight>
                        </a:rPr>
                        <a:t> </a:t>
                      </a:r>
                      <a:endParaRPr sz="1500" u="none" cap="none" strike="noStrike">
                        <a:solidFill>
                          <a:srgbClr val="001A36"/>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solidFill>
                      <a:srgbClr val="F3F3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Error propagation from the preceding stages which generate these features.</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1A3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1A36"/>
                          </a:solidFill>
                          <a:latin typeface="Times New Roman"/>
                          <a:ea typeface="Times New Roman"/>
                          <a:cs typeface="Times New Roman"/>
                          <a:sym typeface="Times New Roman"/>
                        </a:rPr>
                        <a:t>Complicated feature engineering for rich feature sets.</a:t>
                      </a:r>
                      <a:endParaRPr sz="1500" u="none" cap="none" strike="noStrike">
                        <a:solidFill>
                          <a:srgbClr val="001A36"/>
                        </a:solidFill>
                        <a:latin typeface="Times New Roman"/>
                        <a:ea typeface="Times New Roman"/>
                        <a:cs typeface="Times New Roman"/>
                        <a:sym typeface="Times New Roman"/>
                      </a:endParaRPr>
                    </a:p>
                  </a:txBody>
                  <a:tcPr marT="91425" marB="91425" marR="91425" marL="91425">
                    <a:lnL cap="flat" cmpd="sng" w="19050">
                      <a:solidFill>
                        <a:schemeClr val="lt1"/>
                      </a:solidFill>
                      <a:prstDash val="solid"/>
                      <a:round/>
                      <a:headEnd len="sm" w="sm" type="none"/>
                      <a:tailEnd len="sm" w="sm" type="none"/>
                    </a:lnL>
                    <a:lnT cap="flat" cmpd="sng" w="38100">
                      <a:solidFill>
                        <a:schemeClr val="lt1"/>
                      </a:solidFill>
                      <a:prstDash val="solid"/>
                      <a:round/>
                      <a:headEnd len="sm" w="sm" type="none"/>
                      <a:tailEnd len="sm" w="sm" type="none"/>
                    </a:lnT>
                    <a:solidFill>
                      <a:srgbClr val="F3F3F3"/>
                    </a:solidFill>
                  </a:tcPr>
                </a:tc>
              </a:tr>
            </a:tbl>
          </a:graphicData>
        </a:graphic>
      </p:graphicFrame>
      <p:cxnSp>
        <p:nvCxnSpPr>
          <p:cNvPr id="331" name="Google Shape;331;g11aae61f751_0_873"/>
          <p:cNvCxnSpPr/>
          <p:nvPr/>
        </p:nvCxnSpPr>
        <p:spPr>
          <a:xfrm rot="10800000">
            <a:off x="1208238" y="4631525"/>
            <a:ext cx="10684500" cy="1680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1aae61f751_0_1162"/>
          <p:cNvSpPr txBox="1"/>
          <p:nvPr>
            <p:ph type="title"/>
          </p:nvPr>
        </p:nvSpPr>
        <p:spPr>
          <a:xfrm>
            <a:off x="1828800" y="5334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solidFill>
                  <a:schemeClr val="accent6"/>
                </a:solidFill>
              </a:rPr>
              <a:t>Proposed Approach</a:t>
            </a:r>
            <a:endParaRPr>
              <a:solidFill>
                <a:schemeClr val="accent6"/>
              </a:solidFill>
            </a:endParaRPr>
          </a:p>
        </p:txBody>
      </p:sp>
      <p:sp>
        <p:nvSpPr>
          <p:cNvPr id="337" name="Google Shape;337;g11aae61f751_0_1162"/>
          <p:cNvSpPr txBox="1"/>
          <p:nvPr>
            <p:ph idx="1" type="body"/>
          </p:nvPr>
        </p:nvSpPr>
        <p:spPr>
          <a:xfrm>
            <a:off x="1079500" y="2214575"/>
            <a:ext cx="10785900" cy="4248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800"/>
              <a:buNone/>
            </a:pPr>
            <a:r>
              <a:rPr lang="en-US" sz="2000">
                <a:solidFill>
                  <a:srgbClr val="001A36"/>
                </a:solidFill>
              </a:rPr>
              <a:t>Dataset is taken from UCI Machine Learning repository, description of dataset is described as below:</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Dataset contains image and video data.</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Image data contains test and train data in image format each having 3 class i.e., default, smoke, fire.</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Test_default has 84 images, test_fire has 57 images, test_smoke has 30 images.</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Train_default has 161 images, train_fire has 274 images, train_smoke has 258 images.</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Video data contains test and train data in video format.</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Test_video contains 3 videos.</a:t>
            </a:r>
            <a:endParaRPr sz="2000">
              <a:solidFill>
                <a:srgbClr val="001A36"/>
              </a:solidFill>
            </a:endParaRPr>
          </a:p>
          <a:p>
            <a:pPr indent="-355600" lvl="0" marL="457200" rtl="0" algn="just">
              <a:lnSpc>
                <a:spcPct val="150000"/>
              </a:lnSpc>
              <a:spcBef>
                <a:spcPts val="0"/>
              </a:spcBef>
              <a:spcAft>
                <a:spcPts val="0"/>
              </a:spcAft>
              <a:buClr>
                <a:srgbClr val="001A36"/>
              </a:buClr>
              <a:buSzPts val="2000"/>
              <a:buFont typeface="Times New Roman"/>
              <a:buChar char="●"/>
            </a:pPr>
            <a:r>
              <a:rPr lang="en-US" sz="2000">
                <a:solidFill>
                  <a:srgbClr val="001A36"/>
                </a:solidFill>
              </a:rPr>
              <a:t>Train_video contains 12 videos consisting of fire with smoke, only fire, only smoke, no fire videos.</a:t>
            </a:r>
            <a:endParaRPr sz="2000">
              <a:solidFill>
                <a:srgbClr val="001A36"/>
              </a:solidFill>
            </a:endParaRPr>
          </a:p>
          <a:p>
            <a:pPr indent="0" lvl="0" marL="0" rtl="0" algn="just">
              <a:lnSpc>
                <a:spcPct val="150000"/>
              </a:lnSpc>
              <a:spcBef>
                <a:spcPts val="0"/>
              </a:spcBef>
              <a:spcAft>
                <a:spcPts val="0"/>
              </a:spcAft>
              <a:buSzPts val="1800"/>
              <a:buNone/>
            </a:pPr>
            <a:r>
              <a:t/>
            </a:r>
            <a:endParaRPr sz="2000">
              <a:solidFill>
                <a:srgbClr val="001A3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1aae61f751_0_1452"/>
          <p:cNvSpPr txBox="1"/>
          <p:nvPr>
            <p:ph type="title"/>
          </p:nvPr>
        </p:nvSpPr>
        <p:spPr>
          <a:xfrm>
            <a:off x="1828800" y="609600"/>
            <a:ext cx="9838200"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a:t>Project Design/Model</a:t>
            </a:r>
            <a:endParaRPr/>
          </a:p>
        </p:txBody>
      </p:sp>
      <p:pic>
        <p:nvPicPr>
          <p:cNvPr id="343" name="Google Shape;343;g11aae61f751_0_1452"/>
          <p:cNvPicPr preferRelativeResize="0"/>
          <p:nvPr/>
        </p:nvPicPr>
        <p:blipFill rotWithShape="1">
          <a:blip r:embed="rId3">
            <a:alphaModFix/>
          </a:blip>
          <a:srcRect b="0" l="0" r="0" t="0"/>
          <a:stretch/>
        </p:blipFill>
        <p:spPr>
          <a:xfrm>
            <a:off x="458075" y="2239626"/>
            <a:ext cx="8374474" cy="3661225"/>
          </a:xfrm>
          <a:prstGeom prst="rect">
            <a:avLst/>
          </a:prstGeom>
          <a:noFill/>
          <a:ln>
            <a:noFill/>
          </a:ln>
        </p:spPr>
      </p:pic>
      <p:sp>
        <p:nvSpPr>
          <p:cNvPr id="344" name="Google Shape;344;g11aae61f751_0_1452"/>
          <p:cNvSpPr txBox="1"/>
          <p:nvPr/>
        </p:nvSpPr>
        <p:spPr>
          <a:xfrm>
            <a:off x="5440575" y="6289200"/>
            <a:ext cx="22860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sng" cap="none" strike="noStrike">
                <a:solidFill>
                  <a:srgbClr val="001A36"/>
                </a:solidFill>
                <a:latin typeface="Times New Roman"/>
                <a:ea typeface="Times New Roman"/>
                <a:cs typeface="Times New Roman"/>
                <a:sym typeface="Times New Roman"/>
              </a:rPr>
              <a:t>Workflow of Project</a:t>
            </a:r>
            <a:endParaRPr b="0" i="0" sz="1400" u="sng" cap="none" strike="noStrike">
              <a:solidFill>
                <a:srgbClr val="000000"/>
              </a:solidFill>
              <a:latin typeface="Arial"/>
              <a:ea typeface="Arial"/>
              <a:cs typeface="Arial"/>
              <a:sym typeface="Arial"/>
            </a:endParaRPr>
          </a:p>
        </p:txBody>
      </p:sp>
      <p:sp>
        <p:nvSpPr>
          <p:cNvPr id="345" name="Google Shape;345;g11aae61f751_0_1452"/>
          <p:cNvSpPr txBox="1"/>
          <p:nvPr/>
        </p:nvSpPr>
        <p:spPr>
          <a:xfrm>
            <a:off x="8958450" y="2484775"/>
            <a:ext cx="3359400" cy="3941700"/>
          </a:xfrm>
          <a:prstGeom prst="rect">
            <a:avLst/>
          </a:prstGeom>
          <a:noFill/>
          <a:ln>
            <a:noFill/>
          </a:ln>
        </p:spPr>
        <p:txBody>
          <a:bodyPr anchorCtr="0" anchor="t" bIns="91425" lIns="91425" spcFirstLastPara="1" rIns="91425" wrap="square" tIns="91425">
            <a:spAutoFit/>
          </a:bodyPr>
          <a:lstStyle/>
          <a:p>
            <a:pPr indent="-323850" lvl="0" marL="749300" marR="0" rtl="0" algn="l">
              <a:lnSpc>
                <a:spcPct val="218181"/>
              </a:lnSpc>
              <a:spcBef>
                <a:spcPts val="3200"/>
              </a:spcBef>
              <a:spcAft>
                <a:spcPts val="0"/>
              </a:spcAft>
              <a:buClr>
                <a:srgbClr val="292929"/>
              </a:buClr>
              <a:buSzPts val="1500"/>
              <a:buFont typeface="Arial"/>
              <a:buAutoNum type="arabicPeriod"/>
            </a:pPr>
            <a:r>
              <a:rPr b="1" i="0" lang="en-US" sz="1500" u="none" cap="none" strike="noStrike">
                <a:solidFill>
                  <a:srgbClr val="292929"/>
                </a:solidFill>
                <a:highlight>
                  <a:srgbClr val="FFFFFF"/>
                </a:highlight>
                <a:latin typeface="Arial"/>
                <a:ea typeface="Arial"/>
                <a:cs typeface="Arial"/>
                <a:sym typeface="Arial"/>
              </a:rPr>
              <a:t>Gathering data</a:t>
            </a:r>
            <a:endParaRPr b="1" i="0" sz="1500" u="none" cap="none" strike="noStrike">
              <a:solidFill>
                <a:srgbClr val="292929"/>
              </a:solidFill>
              <a:highlight>
                <a:srgbClr val="FFFFFF"/>
              </a:highlight>
              <a:latin typeface="Arial"/>
              <a:ea typeface="Arial"/>
              <a:cs typeface="Arial"/>
              <a:sym typeface="Arial"/>
            </a:endParaRPr>
          </a:p>
          <a:p>
            <a:pPr indent="-323850" lvl="0" marL="749300" marR="0" rtl="0" algn="l">
              <a:lnSpc>
                <a:spcPct val="218181"/>
              </a:lnSpc>
              <a:spcBef>
                <a:spcPts val="0"/>
              </a:spcBef>
              <a:spcAft>
                <a:spcPts val="0"/>
              </a:spcAft>
              <a:buClr>
                <a:srgbClr val="292929"/>
              </a:buClr>
              <a:buSzPts val="1500"/>
              <a:buFont typeface="Arial"/>
              <a:buAutoNum type="arabicPeriod"/>
            </a:pPr>
            <a:r>
              <a:rPr b="1" i="0" lang="en-US" sz="1500" u="none" cap="none" strike="noStrike">
                <a:solidFill>
                  <a:srgbClr val="292929"/>
                </a:solidFill>
                <a:highlight>
                  <a:srgbClr val="FFFFFF"/>
                </a:highlight>
                <a:latin typeface="Arial"/>
                <a:ea typeface="Arial"/>
                <a:cs typeface="Arial"/>
                <a:sym typeface="Arial"/>
              </a:rPr>
              <a:t>Data pre-processing</a:t>
            </a:r>
            <a:endParaRPr b="1" i="0" sz="1500" u="none" cap="none" strike="noStrike">
              <a:solidFill>
                <a:srgbClr val="292929"/>
              </a:solidFill>
              <a:highlight>
                <a:srgbClr val="FFFFFF"/>
              </a:highlight>
              <a:latin typeface="Arial"/>
              <a:ea typeface="Arial"/>
              <a:cs typeface="Arial"/>
              <a:sym typeface="Arial"/>
            </a:endParaRPr>
          </a:p>
          <a:p>
            <a:pPr indent="-323850" lvl="0" marL="749300" marR="0" rtl="0" algn="l">
              <a:lnSpc>
                <a:spcPct val="218181"/>
              </a:lnSpc>
              <a:spcBef>
                <a:spcPts val="0"/>
              </a:spcBef>
              <a:spcAft>
                <a:spcPts val="0"/>
              </a:spcAft>
              <a:buClr>
                <a:srgbClr val="292929"/>
              </a:buClr>
              <a:buSzPts val="1500"/>
              <a:buFont typeface="Arial"/>
              <a:buAutoNum type="arabicPeriod"/>
            </a:pPr>
            <a:r>
              <a:rPr b="1" i="0" lang="en-US" sz="1500" u="none" cap="none" strike="noStrike">
                <a:solidFill>
                  <a:srgbClr val="292929"/>
                </a:solidFill>
                <a:highlight>
                  <a:srgbClr val="FFFFFF"/>
                </a:highlight>
                <a:latin typeface="Arial"/>
                <a:ea typeface="Arial"/>
                <a:cs typeface="Arial"/>
                <a:sym typeface="Arial"/>
              </a:rPr>
              <a:t>Researching the model that will be best for the type of data</a:t>
            </a:r>
            <a:endParaRPr b="1" i="0" sz="1500" u="none" cap="none" strike="noStrike">
              <a:solidFill>
                <a:srgbClr val="292929"/>
              </a:solidFill>
              <a:highlight>
                <a:srgbClr val="FFFFFF"/>
              </a:highlight>
              <a:latin typeface="Arial"/>
              <a:ea typeface="Arial"/>
              <a:cs typeface="Arial"/>
              <a:sym typeface="Arial"/>
            </a:endParaRPr>
          </a:p>
          <a:p>
            <a:pPr indent="-323850" lvl="0" marL="749300" marR="0" rtl="0" algn="l">
              <a:lnSpc>
                <a:spcPct val="218181"/>
              </a:lnSpc>
              <a:spcBef>
                <a:spcPts val="0"/>
              </a:spcBef>
              <a:spcAft>
                <a:spcPts val="0"/>
              </a:spcAft>
              <a:buClr>
                <a:srgbClr val="292929"/>
              </a:buClr>
              <a:buSzPts val="1500"/>
              <a:buFont typeface="Arial"/>
              <a:buAutoNum type="arabicPeriod"/>
            </a:pPr>
            <a:r>
              <a:rPr b="1" i="0" lang="en-US" sz="1500" u="none" cap="none" strike="noStrike">
                <a:solidFill>
                  <a:srgbClr val="292929"/>
                </a:solidFill>
                <a:highlight>
                  <a:srgbClr val="FFFFFF"/>
                </a:highlight>
                <a:latin typeface="Arial"/>
                <a:ea typeface="Arial"/>
                <a:cs typeface="Arial"/>
                <a:sym typeface="Arial"/>
              </a:rPr>
              <a:t>Training and testing the model</a:t>
            </a:r>
            <a:endParaRPr b="1" i="0" sz="1500" u="none" cap="none" strike="noStrike">
              <a:solidFill>
                <a:srgbClr val="292929"/>
              </a:solidFill>
              <a:highlight>
                <a:srgbClr val="FFFFFF"/>
              </a:highlight>
              <a:latin typeface="Arial"/>
              <a:ea typeface="Arial"/>
              <a:cs typeface="Arial"/>
              <a:sym typeface="Arial"/>
            </a:endParaRPr>
          </a:p>
          <a:p>
            <a:pPr indent="-323850" lvl="0" marL="749300" marR="0" rtl="0" algn="l">
              <a:lnSpc>
                <a:spcPct val="218181"/>
              </a:lnSpc>
              <a:spcBef>
                <a:spcPts val="0"/>
              </a:spcBef>
              <a:spcAft>
                <a:spcPts val="0"/>
              </a:spcAft>
              <a:buClr>
                <a:srgbClr val="292929"/>
              </a:buClr>
              <a:buSzPts val="1500"/>
              <a:buFont typeface="Arial"/>
              <a:buAutoNum type="arabicPeriod"/>
            </a:pPr>
            <a:r>
              <a:rPr b="1" i="0" lang="en-US" sz="1500" u="none" cap="none" strike="noStrike">
                <a:solidFill>
                  <a:srgbClr val="292929"/>
                </a:solidFill>
                <a:highlight>
                  <a:srgbClr val="FFFFFF"/>
                </a:highlight>
                <a:latin typeface="Arial"/>
                <a:ea typeface="Arial"/>
                <a:cs typeface="Arial"/>
                <a:sym typeface="Arial"/>
              </a:rPr>
              <a:t>Evaluation</a:t>
            </a:r>
            <a:endParaRPr b="1" i="0" sz="1500" u="none" cap="none" strike="noStrike">
              <a:solidFill>
                <a:srgbClr val="292929"/>
              </a:solidFill>
              <a:highlight>
                <a:srgbClr val="FFFFFF"/>
              </a:highlight>
              <a:latin typeface="Arial"/>
              <a:ea typeface="Arial"/>
              <a:cs typeface="Arial"/>
              <a:sym typeface="Arial"/>
            </a:endParaRPr>
          </a:p>
        </p:txBody>
      </p:sp>
      <p:cxnSp>
        <p:nvCxnSpPr>
          <p:cNvPr id="346" name="Google Shape;346;g11aae61f751_0_1452"/>
          <p:cNvCxnSpPr/>
          <p:nvPr/>
        </p:nvCxnSpPr>
        <p:spPr>
          <a:xfrm flipH="1">
            <a:off x="9150675" y="2594125"/>
            <a:ext cx="9900" cy="3856500"/>
          </a:xfrm>
          <a:prstGeom prst="straightConnector1">
            <a:avLst/>
          </a:prstGeom>
          <a:noFill/>
          <a:ln cap="flat" cmpd="sng" w="9525">
            <a:solidFill>
              <a:srgbClr val="003366"/>
            </a:solidFill>
            <a:prstDash val="dash"/>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9"/>
          <p:cNvSpPr txBox="1"/>
          <p:nvPr>
            <p:ph type="title"/>
          </p:nvPr>
        </p:nvSpPr>
        <p:spPr>
          <a:xfrm>
            <a:off x="1828800" y="609600"/>
            <a:ext cx="9838267" cy="11430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SzPts val="1400"/>
              <a:buNone/>
            </a:pPr>
            <a:r>
              <a:rPr lang="en-US" sz="3600"/>
              <a:t>Implementation Analysis</a:t>
            </a:r>
            <a:endParaRPr/>
          </a:p>
        </p:txBody>
      </p:sp>
      <p:sp>
        <p:nvSpPr>
          <p:cNvPr id="352" name="Google Shape;352;p9"/>
          <p:cNvSpPr/>
          <p:nvPr/>
        </p:nvSpPr>
        <p:spPr>
          <a:xfrm>
            <a:off x="8394550" y="2342225"/>
            <a:ext cx="1756500" cy="758700"/>
          </a:xfrm>
          <a:prstGeom prst="ellipse">
            <a:avLst/>
          </a:prstGeom>
          <a:solidFill>
            <a:srgbClr val="FFFFFF"/>
          </a:solidFill>
          <a:ln cap="flat" cmpd="sng" w="2857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9"/>
          <p:cNvSpPr txBox="1"/>
          <p:nvPr/>
        </p:nvSpPr>
        <p:spPr>
          <a:xfrm>
            <a:off x="8593300" y="2459975"/>
            <a:ext cx="1359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1A36"/>
                </a:solidFill>
                <a:highlight>
                  <a:srgbClr val="FFFFFF"/>
                </a:highlight>
                <a:latin typeface="Times New Roman"/>
                <a:ea typeface="Times New Roman"/>
                <a:cs typeface="Times New Roman"/>
                <a:sym typeface="Times New Roman"/>
              </a:rPr>
              <a:t>Accuracy</a:t>
            </a:r>
            <a:endParaRPr b="0" i="0" sz="1400" u="none" cap="none" strike="noStrike">
              <a:solidFill>
                <a:srgbClr val="000000"/>
              </a:solidFill>
              <a:latin typeface="Arial"/>
              <a:ea typeface="Arial"/>
              <a:cs typeface="Arial"/>
              <a:sym typeface="Arial"/>
            </a:endParaRPr>
          </a:p>
        </p:txBody>
      </p:sp>
      <p:sp>
        <p:nvSpPr>
          <p:cNvPr id="354" name="Google Shape;354;p9"/>
          <p:cNvSpPr/>
          <p:nvPr/>
        </p:nvSpPr>
        <p:spPr>
          <a:xfrm>
            <a:off x="1616075" y="2209700"/>
            <a:ext cx="3890100" cy="4469400"/>
          </a:xfrm>
          <a:prstGeom prst="ellipse">
            <a:avLst/>
          </a:prstGeom>
          <a:solidFill>
            <a:srgbClr val="FFFFFF"/>
          </a:solidFill>
          <a:ln cap="flat" cmpd="sng" w="2857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001A36"/>
              </a:solidFill>
              <a:highlight>
                <a:srgbClr val="FFFFFF"/>
              </a:highlight>
              <a:latin typeface="Times New Roman"/>
              <a:ea typeface="Times New Roman"/>
              <a:cs typeface="Times New Roman"/>
              <a:sym typeface="Times New Roman"/>
            </a:endParaRPr>
          </a:p>
        </p:txBody>
      </p:sp>
      <p:sp>
        <p:nvSpPr>
          <p:cNvPr id="355" name="Google Shape;355;p9"/>
          <p:cNvSpPr txBox="1"/>
          <p:nvPr/>
        </p:nvSpPr>
        <p:spPr>
          <a:xfrm>
            <a:off x="1905000" y="3279975"/>
            <a:ext cx="3749700" cy="2616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292929"/>
              </a:buClr>
              <a:buSzPts val="2000"/>
              <a:buFont typeface="Times New Roman"/>
              <a:buChar char="●"/>
            </a:pPr>
            <a:r>
              <a:rPr b="1" i="0" lang="en-US" sz="2000" u="none" cap="none" strike="noStrike">
                <a:solidFill>
                  <a:srgbClr val="292929"/>
                </a:solidFill>
                <a:highlight>
                  <a:srgbClr val="FFFFFF"/>
                </a:highlight>
                <a:latin typeface="Times New Roman"/>
                <a:ea typeface="Times New Roman"/>
                <a:cs typeface="Times New Roman"/>
                <a:sym typeface="Times New Roman"/>
              </a:rPr>
              <a:t>Decision Tree</a:t>
            </a:r>
            <a:endParaRPr b="1" i="0" sz="2000" u="none" cap="none" strike="noStrike">
              <a:solidFill>
                <a:srgbClr val="292929"/>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292929"/>
              </a:buClr>
              <a:buSzPts val="2000"/>
              <a:buFont typeface="Times New Roman"/>
              <a:buChar char="●"/>
            </a:pPr>
            <a:r>
              <a:rPr b="1" i="0" lang="en-US" sz="2000" u="none" cap="none" strike="noStrike">
                <a:solidFill>
                  <a:srgbClr val="292929"/>
                </a:solidFill>
                <a:highlight>
                  <a:srgbClr val="FFFFFF"/>
                </a:highlight>
                <a:latin typeface="Times New Roman"/>
                <a:ea typeface="Times New Roman"/>
                <a:cs typeface="Times New Roman"/>
                <a:sym typeface="Times New Roman"/>
              </a:rPr>
              <a:t>Naive Bayes Classifier</a:t>
            </a:r>
            <a:endParaRPr b="1" i="0" sz="2000" u="none" cap="none" strike="noStrike">
              <a:solidFill>
                <a:srgbClr val="292929"/>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292929"/>
              </a:buClr>
              <a:buSzPts val="2000"/>
              <a:buFont typeface="Times New Roman"/>
              <a:buChar char="●"/>
            </a:pPr>
            <a:r>
              <a:rPr b="1" i="0" lang="en-US" sz="2000" u="none" cap="none" strike="noStrike">
                <a:solidFill>
                  <a:srgbClr val="292929"/>
                </a:solidFill>
                <a:highlight>
                  <a:srgbClr val="FFFFFF"/>
                </a:highlight>
                <a:latin typeface="Times New Roman"/>
                <a:ea typeface="Times New Roman"/>
                <a:cs typeface="Times New Roman"/>
                <a:sym typeface="Times New Roman"/>
              </a:rPr>
              <a:t>Logistic Regression </a:t>
            </a:r>
            <a:endParaRPr b="1" i="0" sz="2000" u="none" cap="none" strike="noStrike">
              <a:solidFill>
                <a:srgbClr val="292929"/>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292929"/>
              </a:buClr>
              <a:buSzPts val="2000"/>
              <a:buFont typeface="Times New Roman"/>
              <a:buChar char="●"/>
            </a:pPr>
            <a:r>
              <a:rPr b="1" i="0" lang="en-US" sz="2000" u="none" cap="none" strike="noStrike">
                <a:solidFill>
                  <a:srgbClr val="292929"/>
                </a:solidFill>
                <a:highlight>
                  <a:srgbClr val="FFFFFF"/>
                </a:highlight>
                <a:latin typeface="Times New Roman"/>
                <a:ea typeface="Times New Roman"/>
                <a:cs typeface="Times New Roman"/>
                <a:sym typeface="Times New Roman"/>
              </a:rPr>
              <a:t>Feed forward neural network </a:t>
            </a:r>
            <a:endParaRPr b="1" i="0" sz="2000" u="none" cap="none" strike="noStrike">
              <a:solidFill>
                <a:srgbClr val="292929"/>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292929"/>
              </a:buClr>
              <a:buSzPts val="2000"/>
              <a:buFont typeface="Times New Roman"/>
              <a:buChar char="●"/>
            </a:pPr>
            <a:r>
              <a:rPr b="1" i="0" lang="en-US" sz="2000" u="none" cap="none" strike="noStrike">
                <a:solidFill>
                  <a:srgbClr val="292929"/>
                </a:solidFill>
                <a:highlight>
                  <a:srgbClr val="FFFFFF"/>
                </a:highlight>
                <a:latin typeface="Times New Roman"/>
                <a:ea typeface="Times New Roman"/>
                <a:cs typeface="Times New Roman"/>
                <a:sym typeface="Times New Roman"/>
              </a:rPr>
              <a:t>Support Vector Machine</a:t>
            </a:r>
            <a:endParaRPr b="1" i="0" sz="2000" u="none" cap="none" strike="noStrike">
              <a:solidFill>
                <a:srgbClr val="292929"/>
              </a:solidFill>
              <a:highlight>
                <a:srgbClr val="FFFFFF"/>
              </a:highlight>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292929"/>
              </a:buClr>
              <a:buSzPts val="2000"/>
              <a:buFont typeface="Times New Roman"/>
              <a:buChar char="●"/>
            </a:pPr>
            <a:r>
              <a:rPr b="1" i="0" lang="en-US" sz="2000" u="none" cap="none" strike="noStrike">
                <a:solidFill>
                  <a:srgbClr val="292929"/>
                </a:solidFill>
                <a:highlight>
                  <a:srgbClr val="FFFFFF"/>
                </a:highlight>
                <a:latin typeface="Times New Roman"/>
                <a:ea typeface="Times New Roman"/>
                <a:cs typeface="Times New Roman"/>
                <a:sym typeface="Times New Roman"/>
              </a:rPr>
              <a:t>Random Forest</a:t>
            </a:r>
            <a:endParaRPr b="1" i="0" sz="1200" u="none" cap="none" strike="noStrike">
              <a:solidFill>
                <a:srgbClr val="000000"/>
              </a:solidFill>
              <a:latin typeface="Arial"/>
              <a:ea typeface="Arial"/>
              <a:cs typeface="Arial"/>
              <a:sym typeface="Arial"/>
            </a:endParaRPr>
          </a:p>
        </p:txBody>
      </p:sp>
      <p:sp>
        <p:nvSpPr>
          <p:cNvPr id="356" name="Google Shape;356;p9"/>
          <p:cNvSpPr txBox="1"/>
          <p:nvPr/>
        </p:nvSpPr>
        <p:spPr>
          <a:xfrm>
            <a:off x="1686275" y="2418425"/>
            <a:ext cx="3749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1" i="1" lang="en-US" sz="2800" u="none" cap="none" strike="noStrike">
                <a:solidFill>
                  <a:srgbClr val="292929"/>
                </a:solidFill>
                <a:highlight>
                  <a:srgbClr val="FFFFFF"/>
                </a:highlight>
                <a:latin typeface="Times New Roman"/>
                <a:ea typeface="Times New Roman"/>
                <a:cs typeface="Times New Roman"/>
                <a:sym typeface="Times New Roman"/>
              </a:rPr>
              <a:t>Algorithms</a:t>
            </a:r>
            <a:endParaRPr b="1" i="1" sz="2000" u="none" cap="none" strike="noStrike">
              <a:solidFill>
                <a:srgbClr val="000000"/>
              </a:solidFill>
              <a:latin typeface="Arial"/>
              <a:ea typeface="Arial"/>
              <a:cs typeface="Arial"/>
              <a:sym typeface="Arial"/>
            </a:endParaRPr>
          </a:p>
        </p:txBody>
      </p:sp>
      <p:sp>
        <p:nvSpPr>
          <p:cNvPr id="357" name="Google Shape;357;p9"/>
          <p:cNvSpPr/>
          <p:nvPr/>
        </p:nvSpPr>
        <p:spPr>
          <a:xfrm>
            <a:off x="8623150" y="3409025"/>
            <a:ext cx="1756500" cy="758700"/>
          </a:xfrm>
          <a:prstGeom prst="ellipse">
            <a:avLst/>
          </a:prstGeom>
          <a:solidFill>
            <a:srgbClr val="FFFFFF"/>
          </a:solidFill>
          <a:ln cap="flat" cmpd="sng" w="2857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9"/>
          <p:cNvSpPr txBox="1"/>
          <p:nvPr/>
        </p:nvSpPr>
        <p:spPr>
          <a:xfrm>
            <a:off x="8821900" y="3526775"/>
            <a:ext cx="1359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1A36"/>
                </a:solidFill>
                <a:highlight>
                  <a:srgbClr val="FFFFFF"/>
                </a:highlight>
                <a:latin typeface="Times New Roman"/>
                <a:ea typeface="Times New Roman"/>
                <a:cs typeface="Times New Roman"/>
                <a:sym typeface="Times New Roman"/>
              </a:rPr>
              <a:t>Precision</a:t>
            </a:r>
            <a:endParaRPr b="0" i="0" sz="1400" u="none" cap="none" strike="noStrike">
              <a:solidFill>
                <a:srgbClr val="000000"/>
              </a:solidFill>
              <a:latin typeface="Arial"/>
              <a:ea typeface="Arial"/>
              <a:cs typeface="Arial"/>
              <a:sym typeface="Arial"/>
            </a:endParaRPr>
          </a:p>
        </p:txBody>
      </p:sp>
      <p:sp>
        <p:nvSpPr>
          <p:cNvPr id="359" name="Google Shape;359;p9"/>
          <p:cNvSpPr/>
          <p:nvPr/>
        </p:nvSpPr>
        <p:spPr>
          <a:xfrm>
            <a:off x="8699350" y="4323425"/>
            <a:ext cx="1756500" cy="758700"/>
          </a:xfrm>
          <a:prstGeom prst="ellipse">
            <a:avLst/>
          </a:prstGeom>
          <a:solidFill>
            <a:srgbClr val="FFFFFF"/>
          </a:solidFill>
          <a:ln cap="flat" cmpd="sng" w="2857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txBox="1"/>
          <p:nvPr/>
        </p:nvSpPr>
        <p:spPr>
          <a:xfrm>
            <a:off x="9126700" y="4441175"/>
            <a:ext cx="1359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1A36"/>
                </a:solidFill>
                <a:highlight>
                  <a:srgbClr val="FFFFFF"/>
                </a:highlight>
                <a:latin typeface="Times New Roman"/>
                <a:ea typeface="Times New Roman"/>
                <a:cs typeface="Times New Roman"/>
                <a:sym typeface="Times New Roman"/>
              </a:rPr>
              <a:t>Recall</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8089750" y="5390225"/>
            <a:ext cx="2969100" cy="758700"/>
          </a:xfrm>
          <a:prstGeom prst="ellipse">
            <a:avLst/>
          </a:prstGeom>
          <a:solidFill>
            <a:srgbClr val="FFFFFF"/>
          </a:solidFill>
          <a:ln cap="flat" cmpd="sng" w="2857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9"/>
          <p:cNvSpPr txBox="1"/>
          <p:nvPr/>
        </p:nvSpPr>
        <p:spPr>
          <a:xfrm>
            <a:off x="8440900" y="5507975"/>
            <a:ext cx="2710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0" i="0" lang="en-US" sz="2200" u="none" cap="none" strike="noStrike">
                <a:solidFill>
                  <a:srgbClr val="001A36"/>
                </a:solidFill>
                <a:highlight>
                  <a:srgbClr val="FFFFFF"/>
                </a:highlight>
                <a:latin typeface="Times New Roman"/>
                <a:ea typeface="Times New Roman"/>
                <a:cs typeface="Times New Roman"/>
                <a:sym typeface="Times New Roman"/>
              </a:rPr>
              <a:t>Training &amp; Testing </a:t>
            </a:r>
            <a:endParaRPr b="0" i="0" sz="1400" u="none" cap="none" strike="noStrike">
              <a:solidFill>
                <a:srgbClr val="000000"/>
              </a:solidFill>
              <a:latin typeface="Arial"/>
              <a:ea typeface="Arial"/>
              <a:cs typeface="Arial"/>
              <a:sym typeface="Arial"/>
            </a:endParaRPr>
          </a:p>
        </p:txBody>
      </p:sp>
      <p:cxnSp>
        <p:nvCxnSpPr>
          <p:cNvPr id="363" name="Google Shape;363;p9"/>
          <p:cNvCxnSpPr>
            <a:endCxn id="352" idx="2"/>
          </p:cNvCxnSpPr>
          <p:nvPr/>
        </p:nvCxnSpPr>
        <p:spPr>
          <a:xfrm flipH="1" rot="10800000">
            <a:off x="5068750" y="2721575"/>
            <a:ext cx="3325800" cy="329700"/>
          </a:xfrm>
          <a:prstGeom prst="straightConnector1">
            <a:avLst/>
          </a:prstGeom>
          <a:noFill/>
          <a:ln cap="flat" cmpd="sng" w="28575">
            <a:solidFill>
              <a:srgbClr val="003366"/>
            </a:solidFill>
            <a:prstDash val="solid"/>
            <a:round/>
            <a:headEnd len="sm" w="sm" type="none"/>
            <a:tailEnd len="med" w="med" type="triangle"/>
          </a:ln>
        </p:spPr>
      </p:cxnSp>
      <p:cxnSp>
        <p:nvCxnSpPr>
          <p:cNvPr id="364" name="Google Shape;364;p9"/>
          <p:cNvCxnSpPr>
            <a:endCxn id="357" idx="2"/>
          </p:cNvCxnSpPr>
          <p:nvPr/>
        </p:nvCxnSpPr>
        <p:spPr>
          <a:xfrm flipH="1" rot="10800000">
            <a:off x="5416750" y="3788375"/>
            <a:ext cx="3206400" cy="54900"/>
          </a:xfrm>
          <a:prstGeom prst="straightConnector1">
            <a:avLst/>
          </a:prstGeom>
          <a:noFill/>
          <a:ln cap="flat" cmpd="sng" w="28575">
            <a:solidFill>
              <a:srgbClr val="003366"/>
            </a:solidFill>
            <a:prstDash val="solid"/>
            <a:round/>
            <a:headEnd len="sm" w="sm" type="none"/>
            <a:tailEnd len="med" w="med" type="triangle"/>
          </a:ln>
        </p:spPr>
      </p:cxnSp>
      <p:cxnSp>
        <p:nvCxnSpPr>
          <p:cNvPr id="365" name="Google Shape;365;p9"/>
          <p:cNvCxnSpPr>
            <a:endCxn id="359" idx="2"/>
          </p:cNvCxnSpPr>
          <p:nvPr/>
        </p:nvCxnSpPr>
        <p:spPr>
          <a:xfrm>
            <a:off x="5502250" y="4664375"/>
            <a:ext cx="3197100" cy="38400"/>
          </a:xfrm>
          <a:prstGeom prst="straightConnector1">
            <a:avLst/>
          </a:prstGeom>
          <a:noFill/>
          <a:ln cap="flat" cmpd="sng" w="28575">
            <a:solidFill>
              <a:srgbClr val="003366"/>
            </a:solidFill>
            <a:prstDash val="solid"/>
            <a:round/>
            <a:headEnd len="sm" w="sm" type="none"/>
            <a:tailEnd len="med" w="med" type="triangle"/>
          </a:ln>
        </p:spPr>
      </p:cxnSp>
      <p:cxnSp>
        <p:nvCxnSpPr>
          <p:cNvPr id="366" name="Google Shape;366;p9"/>
          <p:cNvCxnSpPr>
            <a:endCxn id="361" idx="2"/>
          </p:cNvCxnSpPr>
          <p:nvPr/>
        </p:nvCxnSpPr>
        <p:spPr>
          <a:xfrm>
            <a:off x="5237950" y="5595575"/>
            <a:ext cx="2851800" cy="174000"/>
          </a:xfrm>
          <a:prstGeom prst="straightConnector1">
            <a:avLst/>
          </a:prstGeom>
          <a:noFill/>
          <a:ln cap="flat" cmpd="sng" w="28575">
            <a:solidFill>
              <a:srgbClr val="003366"/>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2019-09-25T05:42:20Z</dcterms:created>
  <dc:creator>Harikesh Singh</dc:creator>
</cp:coreProperties>
</file>