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6" r:id="rId11"/>
    <p:sldId id="2146847060" r:id="rId12"/>
    <p:sldId id="2146847067" r:id="rId13"/>
    <p:sldId id="2146847068" r:id="rId14"/>
    <p:sldId id="2146847062" r:id="rId15"/>
    <p:sldId id="2146847061" r:id="rId16"/>
    <p:sldId id="2146847055" r:id="rId17"/>
    <p:sldId id="2146847059" r:id="rId18"/>
    <p:sldId id="2146847069" r:id="rId19"/>
    <p:sldId id="214684707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987318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LearnMate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Agentic AI for Personalized Course Pathways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827844"/>
            <a:ext cx="1272664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SKILLBUILD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0366" y="4370053"/>
            <a:ext cx="9731028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Harshit Prajapati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Arya Institute of Engineering &amp;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4436903" y="123245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E6E2B7-5209-1D59-BC79-80739C8B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19" y="1880193"/>
            <a:ext cx="8524568" cy="44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4192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 err="1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LearnMate</a:t>
            </a:r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provides accessible career guidance using Agentic AI.</a:t>
            </a:r>
          </a:p>
          <a:p>
            <a:pPr marL="305435" indent="-305435"/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Leverages IBM Granite + </a:t>
            </a:r>
            <a:r>
              <a:rPr lang="en-US" sz="2800" dirty="0" err="1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Watsonx</a:t>
            </a:r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Studio for personalized planning.</a:t>
            </a:r>
          </a:p>
          <a:p>
            <a:pPr marL="305435" indent="-305435"/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Enables no-code deployment, making it ideal for students and institutions.</a:t>
            </a:r>
          </a:p>
          <a:p>
            <a:pPr marL="305435" indent="-305435"/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Reduces confusion in self-paced learning with adaptive AI-generated plans.</a:t>
            </a:r>
            <a:endParaRPr lang="en-US" sz="28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89471"/>
            <a:ext cx="11029615" cy="344846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GitHub Link:   github.com/harshit27p/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LearnMate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-Agentic-AI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94503"/>
            <a:ext cx="11029615" cy="4107220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🎯 Progress tracking via database or session history</a:t>
            </a:r>
          </a:p>
          <a:p>
            <a:pPr marL="305435" indent="-305435"/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🌐 Multilingual and regional learning support</a:t>
            </a:r>
          </a:p>
          <a:p>
            <a:pPr marL="305435" indent="-305435"/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🔊 Voice input for accessibility</a:t>
            </a:r>
          </a:p>
          <a:p>
            <a:pPr marL="305435" indent="-305435"/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📚 Dynamic course updates via APIs</a:t>
            </a:r>
          </a:p>
          <a:p>
            <a:pPr marL="305435" indent="-305435"/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🤖 Agent deployment on web and mobile platforms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5879F2-5F1F-F983-AE7F-84D7BEB0C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409433"/>
            <a:ext cx="73152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58C33-B093-2D23-7B07-859AF9E1C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2527-4457-BDE4-2714-E5E02366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CD2A77-9D66-40AC-AA1A-D00A1DC45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225" y="1482244"/>
            <a:ext cx="6961239" cy="4673600"/>
          </a:xfrm>
        </p:spPr>
      </p:pic>
    </p:spTree>
    <p:extLst>
      <p:ext uri="{BB962C8B-B14F-4D97-AF65-F5344CB8AC3E}">
        <p14:creationId xmlns:p14="http://schemas.microsoft.com/office/powerpoint/2010/main" val="340561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7F7F0-B826-E19A-C44E-0C29A8B20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B56E-B257-AF83-4774-CE5E0C94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52FF76-82DE-1B47-CFC5-3C98E5B08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873" y="1773698"/>
            <a:ext cx="6778907" cy="4673600"/>
          </a:xfrm>
        </p:spPr>
      </p:pic>
    </p:spTree>
    <p:extLst>
      <p:ext uri="{BB962C8B-B14F-4D97-AF65-F5344CB8AC3E}">
        <p14:creationId xmlns:p14="http://schemas.microsoft.com/office/powerpoint/2010/main" val="133125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648231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70989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27" y="1268361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Challenge - Students often struggle to identify the right learning path that aligns with their interests and long-term goals due to the overwhelming number of online courses and a lack of personalized guidance. </a:t>
            </a:r>
            <a:r>
              <a:rPr lang="en-US" sz="2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LearnMate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aims to solve this by acting as an Agentic AI coach that interacts with students, understands their interests (like Frontend Development, Cybersecurity, UI/UX Design, etc.), assesses their current skill level, and dynamically builds a personalized course roadmap that adapts over time based on progress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04" y="1425677"/>
            <a:ext cx="11613485" cy="497003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IBM Cloud Lite Services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IBM Watsonx.ai Studio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IBM Granite LLM</a:t>
            </a:r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Watsonx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Agent Lab (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LangGraph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+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ReAct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Vector Indexing for document grounding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Prompt-based conversational AI (No-code)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0F0F0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Dynamic, interest-based learning paths</a:t>
            </a:r>
          </a:p>
          <a:p>
            <a:r>
              <a:rPr lang="en-IN" sz="2800" dirty="0">
                <a:solidFill>
                  <a:srgbClr val="0F0F0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Auto-adaptive roadmaps through conversation</a:t>
            </a:r>
          </a:p>
          <a:p>
            <a:r>
              <a:rPr lang="en-IN" sz="2800" dirty="0">
                <a:solidFill>
                  <a:srgbClr val="0F0F0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Grounded recommendations using real docs (TXT/PDF)</a:t>
            </a:r>
          </a:p>
          <a:p>
            <a:r>
              <a:rPr lang="en-IN" sz="2800" dirty="0">
                <a:solidFill>
                  <a:srgbClr val="0F0F0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Easy-to-use interface powered by </a:t>
            </a:r>
            <a:r>
              <a:rPr lang="en-IN" sz="2800" dirty="0" err="1">
                <a:solidFill>
                  <a:srgbClr val="0F0F0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Watsonx</a:t>
            </a:r>
            <a:endParaRPr lang="en-IN" sz="2800" dirty="0">
              <a:solidFill>
                <a:srgbClr val="0F0F0F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IN" sz="2800" dirty="0">
                <a:solidFill>
                  <a:srgbClr val="0F0F0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No-code deployment using Agent Lab</a:t>
            </a:r>
          </a:p>
          <a:p>
            <a:r>
              <a:rPr lang="en-IN" sz="2800" dirty="0">
                <a:solidFill>
                  <a:srgbClr val="0F0F0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Helps learners make better, faster education decisions</a:t>
            </a:r>
            <a:endParaRPr lang="en-IN" sz="28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15825"/>
            <a:ext cx="11029616" cy="80817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23999"/>
            <a:ext cx="11029615" cy="4353027"/>
          </a:xfrm>
        </p:spPr>
        <p:txBody>
          <a:bodyPr/>
          <a:lstStyle/>
          <a:p>
            <a:pPr marL="305435" indent="-305435"/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Students exploring tech career paths</a:t>
            </a:r>
          </a:p>
          <a:p>
            <a:pPr marL="305435" indent="-305435"/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Educators or academic advisors</a:t>
            </a:r>
          </a:p>
          <a:p>
            <a:pPr marL="305435" indent="-305435"/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EdTech platforms &amp; training institutes</a:t>
            </a:r>
          </a:p>
          <a:p>
            <a:pPr marL="305435" indent="-305435"/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Beginners in Frontend, Cybersecurity, Cloud, UI/UX</a:t>
            </a:r>
            <a:endParaRPr lang="en-IN" sz="28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C9886-A040-8B3B-AFAA-8765E803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77" t="22685" r="27365"/>
          <a:stretch>
            <a:fillRect/>
          </a:stretch>
        </p:blipFill>
        <p:spPr>
          <a:xfrm>
            <a:off x="1446835" y="1232453"/>
            <a:ext cx="8912507" cy="47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2EBD92-B4CC-38E7-6630-CBF60377C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618" y="1324899"/>
            <a:ext cx="9294472" cy="5064325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60037-21DD-E1D6-D520-20933353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921" y="1232452"/>
            <a:ext cx="6880826" cy="51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101</TotalTime>
  <Words>352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LearnMate – Agentic AI for Personalized Course Pathways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Harshit Prajapati</cp:lastModifiedBy>
  <cp:revision>151</cp:revision>
  <dcterms:created xsi:type="dcterms:W3CDTF">2021-05-26T16:50:10Z</dcterms:created>
  <dcterms:modified xsi:type="dcterms:W3CDTF">2025-08-01T10:51:36Z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