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7030A0"/>
                </a:solidFill>
              </a:rPr>
              <a:t>Inter College Cultural Festival Management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HARSHIT SINGH (B15CS019)</a:t>
            </a:r>
          </a:p>
          <a:p>
            <a:r>
              <a:rPr lang="en-US" dirty="0" smtClean="0"/>
              <a:t>NIKHIL BHAMARE (B14CS014)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The Requirements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participant should be able to register for the festival as a whole.</a:t>
            </a:r>
          </a:p>
          <a:p>
            <a:r>
              <a:rPr lang="en-US" dirty="0" smtClean="0"/>
              <a:t>The participant should be able to view the details of the events.</a:t>
            </a:r>
          </a:p>
          <a:p>
            <a:r>
              <a:rPr lang="en-US" dirty="0" smtClean="0"/>
              <a:t>The participant should be able to register for the particular event.</a:t>
            </a:r>
          </a:p>
          <a:p>
            <a:r>
              <a:rPr lang="en-US" dirty="0" smtClean="0"/>
              <a:t>The participant should be able to download the schedule for festival.</a:t>
            </a:r>
          </a:p>
          <a:p>
            <a:r>
              <a:rPr lang="en-US" dirty="0" smtClean="0"/>
              <a:t>The admin should be able to view all the registrations done.</a:t>
            </a:r>
          </a:p>
          <a:p>
            <a:r>
              <a:rPr lang="en-US" dirty="0" smtClean="0"/>
              <a:t>The admin should be able to create an event.</a:t>
            </a:r>
          </a:p>
          <a:p>
            <a:r>
              <a:rPr lang="en-US" dirty="0" smtClean="0"/>
              <a:t>The admin should be able to register as a participant for a particular event.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What did we do ?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– Our Attempt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Analyzed the requirements and took the constraints into consideration  and prepared the SRS.</a:t>
            </a:r>
          </a:p>
          <a:p>
            <a:r>
              <a:rPr lang="en-US" dirty="0" smtClean="0"/>
              <a:t>Learnt the basics of PHP, HTML.</a:t>
            </a:r>
          </a:p>
          <a:p>
            <a:r>
              <a:rPr lang="en-US" dirty="0" smtClean="0"/>
              <a:t>Implemented the project as a website based platform.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Xampp</a:t>
            </a:r>
            <a:r>
              <a:rPr lang="en-US" dirty="0" smtClean="0"/>
              <a:t> Apache Server and </a:t>
            </a:r>
            <a:r>
              <a:rPr lang="en-US" dirty="0" err="1" smtClean="0"/>
              <a:t>MySql</a:t>
            </a:r>
            <a:r>
              <a:rPr lang="en-US" dirty="0" smtClean="0"/>
              <a:t> for database.</a:t>
            </a:r>
          </a:p>
          <a:p>
            <a:r>
              <a:rPr lang="en-US" dirty="0" smtClean="0"/>
              <a:t>Designed the logo and gave a tag-line which is very important for any cultural festival.</a:t>
            </a:r>
          </a:p>
          <a:p>
            <a:r>
              <a:rPr lang="en-US" dirty="0" smtClean="0"/>
              <a:t>Also did Unit Testing – Integration Testing of the .</a:t>
            </a:r>
            <a:r>
              <a:rPr lang="en-US" dirty="0" err="1" smtClean="0"/>
              <a:t>php</a:t>
            </a:r>
            <a:r>
              <a:rPr lang="en-US" dirty="0" smtClean="0"/>
              <a:t> files.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Tools we Used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Visio</a:t>
            </a:r>
          </a:p>
          <a:p>
            <a:r>
              <a:rPr lang="en-US" dirty="0" smtClean="0"/>
              <a:t>Star UML</a:t>
            </a:r>
          </a:p>
          <a:p>
            <a:r>
              <a:rPr lang="en-US" dirty="0" smtClean="0"/>
              <a:t>PHP , HTML </a:t>
            </a:r>
          </a:p>
          <a:p>
            <a:r>
              <a:rPr lang="en-US" dirty="0" err="1" smtClean="0"/>
              <a:t>Xampp</a:t>
            </a:r>
            <a:r>
              <a:rPr lang="en-US" dirty="0" smtClean="0"/>
              <a:t> ,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 err="1" smtClean="0"/>
              <a:t>Powerpoint</a:t>
            </a:r>
            <a:r>
              <a:rPr lang="en-US" dirty="0" smtClean="0"/>
              <a:t> and Microsoft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096432"/>
            <a:ext cx="9601196" cy="1303867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Testing the “other” project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83179"/>
            <a:ext cx="9855199" cy="38862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a tested the </a:t>
            </a:r>
            <a:r>
              <a:rPr lang="en-US" b="1" dirty="0" smtClean="0">
                <a:solidFill>
                  <a:srgbClr val="FF0000"/>
                </a:solidFill>
              </a:rPr>
              <a:t>Guest House Management Software Project </a:t>
            </a:r>
            <a:r>
              <a:rPr lang="en-US" dirty="0" smtClean="0"/>
              <a:t>– developed by </a:t>
            </a:r>
            <a:r>
              <a:rPr lang="en-US" b="1" dirty="0" smtClean="0">
                <a:solidFill>
                  <a:srgbClr val="FF0000"/>
                </a:solidFill>
              </a:rPr>
              <a:t>Anurag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b="1" dirty="0" smtClean="0">
                <a:solidFill>
                  <a:srgbClr val="FF0000"/>
                </a:solidFill>
              </a:rPr>
              <a:t> Amol</a:t>
            </a:r>
          </a:p>
          <a:p>
            <a:r>
              <a:rPr lang="en-US" dirty="0" smtClean="0"/>
              <a:t>We tested the project for four different functionalities and also gave a heuristics report for the project</a:t>
            </a:r>
          </a:p>
          <a:p>
            <a:r>
              <a:rPr lang="en-US" dirty="0" smtClean="0"/>
              <a:t>The issues we found 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We had to scroll down every time to get to the functional area of the website.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The space to set the start and end date was not clickable and we had to use tab buttons.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The rooms under the waitlist were not confirmed automatically when rooms became available.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The passwords of the users were visible.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The search button did not actually did what it meant it actually booked the room.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The user was able to  delete a booked room.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No proper segmentation used for clearly giving the functionalities.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The Enhancements and Justifications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950" y="2722032"/>
            <a:ext cx="9690099" cy="32596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Issue – Participant not able to view the events he/she has registered for.</a:t>
            </a:r>
          </a:p>
          <a:p>
            <a:pPr marL="457200" lvl="1" indent="0">
              <a:buNone/>
            </a:pPr>
            <a:r>
              <a:rPr lang="en-US" dirty="0" smtClean="0"/>
              <a:t>Although we had tried to implement it in other way but taking suggestions we have included a new functionality where the user can generate his </a:t>
            </a:r>
            <a:r>
              <a:rPr lang="en-US" dirty="0" err="1" smtClean="0"/>
              <a:t>Ignus</a:t>
            </a:r>
            <a:r>
              <a:rPr lang="en-US" dirty="0" smtClean="0"/>
              <a:t> Id Card.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Issue – </a:t>
            </a:r>
            <a:r>
              <a:rPr lang="en-US" dirty="0" smtClean="0"/>
              <a:t>Created event not reflected in the Software.</a:t>
            </a:r>
          </a:p>
          <a:p>
            <a:pPr marL="457200" lvl="1" indent="0" defTabSz="390525">
              <a:buNone/>
              <a:tabLst>
                <a:tab pos="8978900" algn="l"/>
              </a:tabLst>
            </a:pPr>
            <a:r>
              <a:rPr lang="en-US" dirty="0" smtClean="0"/>
              <a:t>Cannot resolve the issue because in order to do so we have to change the entire architecture of the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3841225"/>
            <a:ext cx="9609666" cy="660523"/>
          </a:xfrm>
        </p:spPr>
        <p:txBody>
          <a:bodyPr>
            <a:no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61" y="731277"/>
            <a:ext cx="2669745" cy="266974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4941951"/>
            <a:ext cx="9609666" cy="1192842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Presented By-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Harshit Singh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Nikhil </a:t>
            </a:r>
            <a:r>
              <a:rPr lang="en-US" sz="3200" dirty="0" err="1" smtClean="0">
                <a:solidFill>
                  <a:srgbClr val="7030A0"/>
                </a:solidFill>
              </a:rPr>
              <a:t>Bhamare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8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</TotalTime>
  <Words>424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Garamond</vt:lpstr>
      <vt:lpstr>Organic</vt:lpstr>
      <vt:lpstr>Inter College Cultural Festival Management</vt:lpstr>
      <vt:lpstr>The Requirements</vt:lpstr>
      <vt:lpstr>What did we do ? – Our Attempt</vt:lpstr>
      <vt:lpstr>Tools we Used</vt:lpstr>
      <vt:lpstr>Testing the “other” project</vt:lpstr>
      <vt:lpstr>The Enhancements and Justifications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 COLLEGE CULTURAL FESTIVAL MANAGEMENT</dc:title>
  <dc:creator>HARSHIT SINGH</dc:creator>
  <cp:lastModifiedBy>HARSHIT SINGH</cp:lastModifiedBy>
  <cp:revision>11</cp:revision>
  <dcterms:created xsi:type="dcterms:W3CDTF">2017-04-21T13:08:56Z</dcterms:created>
  <dcterms:modified xsi:type="dcterms:W3CDTF">2017-04-21T14:43:28Z</dcterms:modified>
</cp:coreProperties>
</file>