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EA9D-2BB0-B598-07EE-4C1D92119E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850BDE-A8AE-AD9A-59DC-2A3D06D8D4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51F6A2B-EA69-75C4-F665-B24703E9EC94}"/>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F011BAD6-A3D3-853E-AE17-4DC1A301EB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2FFEF4-46CB-A145-10EE-FA419B01824E}"/>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56950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7DA67-06BB-1E9B-8414-6DDA061F9A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CCD04-C21D-E1E4-62EC-187AE51CE9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C9E370-C813-6ADA-988B-6F28DC07C476}"/>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4D448D01-6544-C210-88F7-D0381B9F01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8288CB-B5A8-E44F-2048-7BA8ECB6E2D9}"/>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94972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330B8E-B52A-ADAE-4982-3228C646E7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DDD8F6-0233-4BBC-FE11-CE539E6535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3E5BB7-E917-4F55-EBA5-EE13C4E3F4E2}"/>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A8417CF1-5179-7C3C-3496-F1AA8FC1B4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809530-E54F-9987-C8FB-1855E156A762}"/>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314975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DA9FC-6374-97E8-1FD9-9A8B0A5C8A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C39DDA-E02F-DFA6-DE61-C1D957AE5C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E28F70-6A43-3AC9-15BF-3529C286EB95}"/>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C69A1330-364D-0F71-F66C-788EECC951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4A95A-D93B-E3C6-5543-7F4720B19614}"/>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1093289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C2637-ECF1-51C6-749A-B2AB91C9A5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D504E0-F9C3-E785-92B9-CB88CAF70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DBD19E-4A24-17C1-48A6-67C7AA98556A}"/>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E1598B6E-3D41-FBEF-0EBE-675A353D96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A2CF38-80FF-7F1D-1579-CFB1BC9F1B86}"/>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3911884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16530-54ED-4800-71C4-2361035B70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61CCC6-F1DE-8E3A-0D4C-06D5FD6638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D348FF-952A-9BDE-623E-281CACB0DC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43CD17-907D-4F13-7225-B929DD0C5EC0}"/>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6" name="Footer Placeholder 5">
            <a:extLst>
              <a:ext uri="{FF2B5EF4-FFF2-40B4-BE49-F238E27FC236}">
                <a16:creationId xmlns:a16="http://schemas.microsoft.com/office/drawing/2014/main" id="{CA88C9E7-BF52-3EA6-45E7-C532E015C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E2052A7-369B-AAE2-13F0-EDF742851784}"/>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97377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D49B-4236-4F86-D95E-395FFD7B76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4D086-3752-4E27-45F8-B399324096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19D72C-72EB-E29A-BB89-C0199D7FE1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C4BF47-D48B-51D4-CBCB-AC53C2C1D8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E821FD-BEAD-2338-37D8-C1984A0809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A49250-EF74-B4ED-C2C7-296CA2D8EA02}"/>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8" name="Footer Placeholder 7">
            <a:extLst>
              <a:ext uri="{FF2B5EF4-FFF2-40B4-BE49-F238E27FC236}">
                <a16:creationId xmlns:a16="http://schemas.microsoft.com/office/drawing/2014/main" id="{72C57990-6B51-9A85-BB79-0D49E2025D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1F99D6-56B3-DC7F-3B8F-793C6AF148B2}"/>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1988255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F0C1C-C893-C312-7093-40CC8E608E0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CEC783-A793-D4A0-C5FC-880CD2E52AD6}"/>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4" name="Footer Placeholder 3">
            <a:extLst>
              <a:ext uri="{FF2B5EF4-FFF2-40B4-BE49-F238E27FC236}">
                <a16:creationId xmlns:a16="http://schemas.microsoft.com/office/drawing/2014/main" id="{44FD0C40-B074-3A31-69BF-BE75EEF349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879634-1D22-7F4E-FA19-299F8B7FF778}"/>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4243993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868CC3-E247-96A3-E4FB-4CE9364C7E7F}"/>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3" name="Footer Placeholder 2">
            <a:extLst>
              <a:ext uri="{FF2B5EF4-FFF2-40B4-BE49-F238E27FC236}">
                <a16:creationId xmlns:a16="http://schemas.microsoft.com/office/drawing/2014/main" id="{FFD19C3C-83A7-F755-EE06-3917FDAD1E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F4FEC57-A463-68E3-BB2E-5A1B83392C5A}"/>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2504489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F9E5-6AE0-9194-A7C2-3751FAE5F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B2781C-25A1-9183-6956-7F166B624A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3CD64B-1896-CCAB-D2CF-F3BBE718D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A6BC6B-28DA-1B1D-6880-764A407B9FC8}"/>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6" name="Footer Placeholder 5">
            <a:extLst>
              <a:ext uri="{FF2B5EF4-FFF2-40B4-BE49-F238E27FC236}">
                <a16:creationId xmlns:a16="http://schemas.microsoft.com/office/drawing/2014/main" id="{13CEAE3C-CC9C-4D0F-63AC-15D44DBB88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C83FF7-775C-A4CE-27D7-D7594F00EF85}"/>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1019050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5EDB-2DBE-E38D-79BE-0A57B4D2F4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8F2598-16B7-B996-5A28-361BACD7AA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A07870-A5E9-6F0E-973E-0E18C7007E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EA716-0DC3-51BE-B745-2E9BD486EF0F}"/>
              </a:ext>
            </a:extLst>
          </p:cNvPr>
          <p:cNvSpPr>
            <a:spLocks noGrp="1"/>
          </p:cNvSpPr>
          <p:nvPr>
            <p:ph type="dt" sz="half" idx="10"/>
          </p:nvPr>
        </p:nvSpPr>
        <p:spPr/>
        <p:txBody>
          <a:bodyPr/>
          <a:lstStyle/>
          <a:p>
            <a:fld id="{7379C594-C8F7-46F4-B225-68C0A0797D43}" type="datetimeFigureOut">
              <a:rPr lang="en-IN" smtClean="0"/>
              <a:t>04-12-2024</a:t>
            </a:fld>
            <a:endParaRPr lang="en-IN"/>
          </a:p>
        </p:txBody>
      </p:sp>
      <p:sp>
        <p:nvSpPr>
          <p:cNvPr id="6" name="Footer Placeholder 5">
            <a:extLst>
              <a:ext uri="{FF2B5EF4-FFF2-40B4-BE49-F238E27FC236}">
                <a16:creationId xmlns:a16="http://schemas.microsoft.com/office/drawing/2014/main" id="{564AE84C-F625-1017-B2D9-0BC4E308C6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8AE4FE-F495-504C-DB57-411329D7E6DA}"/>
              </a:ext>
            </a:extLst>
          </p:cNvPr>
          <p:cNvSpPr>
            <a:spLocks noGrp="1"/>
          </p:cNvSpPr>
          <p:nvPr>
            <p:ph type="sldNum" sz="quarter" idx="12"/>
          </p:nvPr>
        </p:nvSpPr>
        <p:spPr/>
        <p:txBody>
          <a:bodyPr/>
          <a:lstStyle/>
          <a:p>
            <a:fld id="{DEF416C2-BA3A-4BEC-9A1E-60AA6A7A4504}" type="slidenum">
              <a:rPr lang="en-IN" smtClean="0"/>
              <a:t>‹#›</a:t>
            </a:fld>
            <a:endParaRPr lang="en-IN"/>
          </a:p>
        </p:txBody>
      </p:sp>
    </p:spTree>
    <p:extLst>
      <p:ext uri="{BB962C8B-B14F-4D97-AF65-F5344CB8AC3E}">
        <p14:creationId xmlns:p14="http://schemas.microsoft.com/office/powerpoint/2010/main" val="1823611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545E3E-C332-B248-1493-1DE3511E7D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352581-55C4-2501-5E00-D858BC3E7A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4B2D6-30AA-AE50-845D-42FD9784A2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9C594-C8F7-46F4-B225-68C0A0797D43}" type="datetimeFigureOut">
              <a:rPr lang="en-IN" smtClean="0"/>
              <a:t>04-12-2024</a:t>
            </a:fld>
            <a:endParaRPr lang="en-IN"/>
          </a:p>
        </p:txBody>
      </p:sp>
      <p:sp>
        <p:nvSpPr>
          <p:cNvPr id="5" name="Footer Placeholder 4">
            <a:extLst>
              <a:ext uri="{FF2B5EF4-FFF2-40B4-BE49-F238E27FC236}">
                <a16:creationId xmlns:a16="http://schemas.microsoft.com/office/drawing/2014/main" id="{E4A75AB2-3675-08DB-E801-DD32C7CB04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1ECCF54-4B1E-EA58-BFB3-71BB7AD27A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F416C2-BA3A-4BEC-9A1E-60AA6A7A4504}" type="slidenum">
              <a:rPr lang="en-IN" smtClean="0"/>
              <a:t>‹#›</a:t>
            </a:fld>
            <a:endParaRPr lang="en-IN"/>
          </a:p>
        </p:txBody>
      </p:sp>
    </p:spTree>
    <p:extLst>
      <p:ext uri="{BB962C8B-B14F-4D97-AF65-F5344CB8AC3E}">
        <p14:creationId xmlns:p14="http://schemas.microsoft.com/office/powerpoint/2010/main" val="413894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777" b="-777"/>
            </a:stretch>
          </a:blipFill>
        </p:spPr>
      </p:sp>
      <p:sp>
        <p:nvSpPr>
          <p:cNvPr id="3" name="TextBox 3"/>
          <p:cNvSpPr txBox="1"/>
          <p:nvPr/>
        </p:nvSpPr>
        <p:spPr>
          <a:xfrm>
            <a:off x="860655" y="2277255"/>
            <a:ext cx="6394812" cy="2060116"/>
          </a:xfrm>
          <a:prstGeom prst="rect">
            <a:avLst/>
          </a:prstGeom>
        </p:spPr>
        <p:txBody>
          <a:bodyPr lIns="0" tIns="0" rIns="0" bIns="0" rtlCol="0" anchor="t">
            <a:spAutoFit/>
          </a:bodyPr>
          <a:lstStyle/>
          <a:p>
            <a:pPr>
              <a:lnSpc>
                <a:spcPts val="8386"/>
              </a:lnSpc>
            </a:pPr>
            <a:r>
              <a:rPr lang="en-US" sz="5990" b="1">
                <a:solidFill>
                  <a:srgbClr val="FFFFFF"/>
                </a:solidFill>
                <a:latin typeface="Poppins Bold"/>
                <a:ea typeface="Poppins Bold"/>
                <a:cs typeface="Poppins Bold"/>
                <a:sym typeface="Poppins Bold"/>
              </a:rPr>
              <a:t>THESIS DEFENSE</a:t>
            </a:r>
          </a:p>
        </p:txBody>
      </p:sp>
      <p:sp>
        <p:nvSpPr>
          <p:cNvPr id="4" name="TextBox 4"/>
          <p:cNvSpPr txBox="1"/>
          <p:nvPr/>
        </p:nvSpPr>
        <p:spPr>
          <a:xfrm>
            <a:off x="860655" y="3286756"/>
            <a:ext cx="4725617" cy="378630"/>
          </a:xfrm>
          <a:prstGeom prst="rect">
            <a:avLst/>
          </a:prstGeom>
        </p:spPr>
        <p:txBody>
          <a:bodyPr lIns="0" tIns="0" rIns="0" bIns="0" rtlCol="0" anchor="t">
            <a:spAutoFit/>
          </a:bodyPr>
          <a:lstStyle/>
          <a:p>
            <a:pPr>
              <a:lnSpc>
                <a:spcPts val="3137"/>
              </a:lnSpc>
            </a:pPr>
            <a:r>
              <a:rPr lang="en-US" sz="2241">
                <a:solidFill>
                  <a:srgbClr val="FFFFFF"/>
                </a:solidFill>
                <a:latin typeface="Poppins"/>
                <a:ea typeface="Poppins"/>
                <a:cs typeface="Poppins"/>
                <a:sym typeface="Poppins"/>
              </a:rPr>
              <a:t>Presented by Samira Hadid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89787" y="961614"/>
            <a:ext cx="10012427" cy="493477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33867" tIns="33867" rIns="33867" bIns="33867" rtlCol="0" anchor="ctr"/>
            <a:lstStyle/>
            <a:p>
              <a:pPr algn="ctr">
                <a:lnSpc>
                  <a:spcPts val="1773"/>
                </a:lnSpc>
                <a:spcBef>
                  <a:spcPct val="0"/>
                </a:spcBef>
              </a:pPr>
              <a:endParaRPr sz="1200"/>
            </a:p>
          </p:txBody>
        </p:sp>
      </p:grpSp>
      <p:sp>
        <p:nvSpPr>
          <p:cNvPr id="6" name="TextBox 6"/>
          <p:cNvSpPr txBox="1"/>
          <p:nvPr/>
        </p:nvSpPr>
        <p:spPr>
          <a:xfrm>
            <a:off x="3380648" y="1384103"/>
            <a:ext cx="5430704" cy="794898"/>
          </a:xfrm>
          <a:prstGeom prst="rect">
            <a:avLst/>
          </a:prstGeom>
        </p:spPr>
        <p:txBody>
          <a:bodyPr lIns="0" tIns="0" rIns="0" bIns="0" rtlCol="0" anchor="t">
            <a:spAutoFit/>
          </a:bodyPr>
          <a:lstStyle/>
          <a:p>
            <a:pPr algn="ctr">
              <a:lnSpc>
                <a:spcPts val="6752"/>
              </a:lnSpc>
            </a:pPr>
            <a:r>
              <a:rPr lang="en-US" sz="4822" b="1">
                <a:solidFill>
                  <a:srgbClr val="0A152F"/>
                </a:solidFill>
                <a:latin typeface="Poppins Bold"/>
                <a:ea typeface="Poppins Bold"/>
                <a:cs typeface="Poppins Bold"/>
                <a:sym typeface="Poppins Bold"/>
              </a:rPr>
              <a:t>BACKGROUND</a:t>
            </a:r>
          </a:p>
        </p:txBody>
      </p:sp>
      <p:sp>
        <p:nvSpPr>
          <p:cNvPr id="7" name="TextBox 7"/>
          <p:cNvSpPr txBox="1"/>
          <p:nvPr/>
        </p:nvSpPr>
        <p:spPr>
          <a:xfrm>
            <a:off x="2524946" y="2852543"/>
            <a:ext cx="7142109" cy="1968809"/>
          </a:xfrm>
          <a:prstGeom prst="rect">
            <a:avLst/>
          </a:prstGeom>
        </p:spPr>
        <p:txBody>
          <a:bodyPr lIns="0" tIns="0" rIns="0" bIns="0" rtlCol="0" anchor="t">
            <a:spAutoFit/>
          </a:bodyPr>
          <a:lstStyle/>
          <a:p>
            <a:pPr algn="ctr">
              <a:lnSpc>
                <a:spcPts val="3137"/>
              </a:lnSpc>
            </a:pPr>
            <a:r>
              <a:rPr lang="en-US" sz="224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89787" y="961614"/>
            <a:ext cx="10012427" cy="493477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33867" tIns="33867" rIns="33867" bIns="33867" rtlCol="0" anchor="ctr"/>
            <a:lstStyle/>
            <a:p>
              <a:pPr algn="ctr">
                <a:lnSpc>
                  <a:spcPts val="1773"/>
                </a:lnSpc>
                <a:spcBef>
                  <a:spcPct val="0"/>
                </a:spcBef>
              </a:pPr>
              <a:endParaRPr sz="1200"/>
            </a:p>
          </p:txBody>
        </p:sp>
      </p:grpSp>
      <p:sp>
        <p:nvSpPr>
          <p:cNvPr id="6" name="TextBox 6"/>
          <p:cNvSpPr txBox="1"/>
          <p:nvPr/>
        </p:nvSpPr>
        <p:spPr>
          <a:xfrm>
            <a:off x="3380648" y="1384103"/>
            <a:ext cx="5430704" cy="794898"/>
          </a:xfrm>
          <a:prstGeom prst="rect">
            <a:avLst/>
          </a:prstGeom>
        </p:spPr>
        <p:txBody>
          <a:bodyPr lIns="0" tIns="0" rIns="0" bIns="0" rtlCol="0" anchor="t">
            <a:spAutoFit/>
          </a:bodyPr>
          <a:lstStyle/>
          <a:p>
            <a:pPr algn="ctr">
              <a:lnSpc>
                <a:spcPts val="6752"/>
              </a:lnSpc>
            </a:pPr>
            <a:r>
              <a:rPr lang="en-US" sz="4822" b="1">
                <a:solidFill>
                  <a:srgbClr val="0A152F"/>
                </a:solidFill>
                <a:latin typeface="Poppins Bold"/>
                <a:ea typeface="Poppins Bold"/>
                <a:cs typeface="Poppins Bold"/>
                <a:sym typeface="Poppins Bold"/>
              </a:rPr>
              <a:t>BACKGROUND</a:t>
            </a:r>
          </a:p>
        </p:txBody>
      </p:sp>
      <p:sp>
        <p:nvSpPr>
          <p:cNvPr id="7" name="TextBox 7"/>
          <p:cNvSpPr txBox="1"/>
          <p:nvPr/>
        </p:nvSpPr>
        <p:spPr>
          <a:xfrm>
            <a:off x="2524946" y="2852543"/>
            <a:ext cx="7142109" cy="1968809"/>
          </a:xfrm>
          <a:prstGeom prst="rect">
            <a:avLst/>
          </a:prstGeom>
        </p:spPr>
        <p:txBody>
          <a:bodyPr lIns="0" tIns="0" rIns="0" bIns="0" rtlCol="0" anchor="t">
            <a:spAutoFit/>
          </a:bodyPr>
          <a:lstStyle/>
          <a:p>
            <a:pPr algn="ctr">
              <a:lnSpc>
                <a:spcPts val="3137"/>
              </a:lnSpc>
            </a:pPr>
            <a:r>
              <a:rPr lang="en-US" sz="224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850124" y="819780"/>
            <a:ext cx="4101882" cy="878767"/>
          </a:xfrm>
          <a:prstGeom prst="rect">
            <a:avLst/>
          </a:prstGeom>
        </p:spPr>
        <p:txBody>
          <a:bodyPr lIns="0" tIns="0" rIns="0" bIns="0" rtlCol="0" anchor="t">
            <a:spAutoFit/>
          </a:bodyPr>
          <a:lstStyle/>
          <a:p>
            <a:pPr>
              <a:lnSpc>
                <a:spcPts val="7542"/>
              </a:lnSpc>
            </a:pPr>
            <a:r>
              <a:rPr lang="en-US" sz="5388" b="1">
                <a:solidFill>
                  <a:srgbClr val="FFFFFF"/>
                </a:solidFill>
                <a:latin typeface="Poppins Bold"/>
                <a:ea typeface="Poppins Bold"/>
                <a:cs typeface="Poppins Bold"/>
                <a:sym typeface="Poppins Bold"/>
              </a:rPr>
              <a:t>PROBLEMS</a:t>
            </a:r>
          </a:p>
        </p:txBody>
      </p:sp>
      <p:grpSp>
        <p:nvGrpSpPr>
          <p:cNvPr id="4" name="Group 4"/>
          <p:cNvGrpSpPr/>
          <p:nvPr/>
        </p:nvGrpSpPr>
        <p:grpSpPr>
          <a:xfrm>
            <a:off x="1076745" y="2300804"/>
            <a:ext cx="4726351" cy="3607093"/>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7" name="Group 7"/>
          <p:cNvGrpSpPr/>
          <p:nvPr/>
        </p:nvGrpSpPr>
        <p:grpSpPr>
          <a:xfrm>
            <a:off x="6388905" y="2300804"/>
            <a:ext cx="4726351" cy="3607093"/>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33867" tIns="33867" rIns="33867" bIns="33867" rtlCol="0" anchor="ctr"/>
            <a:lstStyle/>
            <a:p>
              <a:pPr algn="ctr">
                <a:lnSpc>
                  <a:spcPts val="1773"/>
                </a:lnSpc>
                <a:spcBef>
                  <a:spcPct val="0"/>
                </a:spcBef>
              </a:pPr>
              <a:endParaRPr sz="1200"/>
            </a:p>
          </p:txBody>
        </p:sp>
      </p:grpSp>
      <p:sp>
        <p:nvSpPr>
          <p:cNvPr id="10" name="TextBox 10"/>
          <p:cNvSpPr txBox="1"/>
          <p:nvPr/>
        </p:nvSpPr>
        <p:spPr>
          <a:xfrm>
            <a:off x="1408968" y="2502294"/>
            <a:ext cx="4061904" cy="3213508"/>
          </a:xfrm>
          <a:prstGeom prst="rect">
            <a:avLst/>
          </a:prstGeom>
        </p:spPr>
        <p:txBody>
          <a:bodyPr lIns="0" tIns="0" rIns="0" bIns="0" rtlCol="0" anchor="t">
            <a:spAutoFit/>
          </a:bodyPr>
          <a:lstStyle/>
          <a:p>
            <a:pPr>
              <a:lnSpc>
                <a:spcPts val="2793"/>
              </a:lnSpc>
            </a:pPr>
            <a:r>
              <a:rPr lang="en-US" sz="1995">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
        <p:nvSpPr>
          <p:cNvPr id="11" name="TextBox 11"/>
          <p:cNvSpPr txBox="1"/>
          <p:nvPr/>
        </p:nvSpPr>
        <p:spPr>
          <a:xfrm>
            <a:off x="6721128" y="2502294"/>
            <a:ext cx="4061904" cy="3213508"/>
          </a:xfrm>
          <a:prstGeom prst="rect">
            <a:avLst/>
          </a:prstGeom>
        </p:spPr>
        <p:txBody>
          <a:bodyPr lIns="0" tIns="0" rIns="0" bIns="0" rtlCol="0" anchor="t">
            <a:spAutoFit/>
          </a:bodyPr>
          <a:lstStyle/>
          <a:p>
            <a:pPr>
              <a:lnSpc>
                <a:spcPts val="2793"/>
              </a:lnSpc>
            </a:pPr>
            <a:r>
              <a:rPr lang="en-US" sz="1995">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892513" y="1138678"/>
            <a:ext cx="6441485" cy="830292"/>
          </a:xfrm>
          <a:prstGeom prst="rect">
            <a:avLst/>
          </a:prstGeom>
        </p:spPr>
        <p:txBody>
          <a:bodyPr lIns="0" tIns="0" rIns="0" bIns="0" rtlCol="0" anchor="t">
            <a:spAutoFit/>
          </a:bodyPr>
          <a:lstStyle/>
          <a:p>
            <a:pPr>
              <a:lnSpc>
                <a:spcPts val="7064"/>
              </a:lnSpc>
            </a:pPr>
            <a:r>
              <a:rPr lang="en-US" sz="5046" b="1">
                <a:solidFill>
                  <a:srgbClr val="FFFFFF"/>
                </a:solidFill>
                <a:latin typeface="Poppins Bold"/>
                <a:ea typeface="Poppins Bold"/>
                <a:cs typeface="Poppins Bold"/>
                <a:sym typeface="Poppins Bold"/>
              </a:rPr>
              <a:t>LITERARY REVIEW</a:t>
            </a:r>
          </a:p>
        </p:txBody>
      </p:sp>
      <p:grpSp>
        <p:nvGrpSpPr>
          <p:cNvPr id="4" name="Group 4"/>
          <p:cNvGrpSpPr/>
          <p:nvPr/>
        </p:nvGrpSpPr>
        <p:grpSpPr>
          <a:xfrm>
            <a:off x="892513" y="2779511"/>
            <a:ext cx="3202279" cy="2527523"/>
            <a:chOff x="0" y="0"/>
            <a:chExt cx="1553952" cy="1226517"/>
          </a:xfrm>
        </p:grpSpPr>
        <p:sp>
          <p:nvSpPr>
            <p:cNvPr id="5" name="Freeform 5"/>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6" name="TextBox 6"/>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7" name="TextBox 7"/>
          <p:cNvSpPr txBox="1"/>
          <p:nvPr/>
        </p:nvSpPr>
        <p:spPr>
          <a:xfrm>
            <a:off x="1285266"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8" name="Group 8"/>
          <p:cNvGrpSpPr/>
          <p:nvPr/>
        </p:nvGrpSpPr>
        <p:grpSpPr>
          <a:xfrm>
            <a:off x="4494861" y="2779511"/>
            <a:ext cx="3202279" cy="2527523"/>
            <a:chOff x="0" y="0"/>
            <a:chExt cx="1553952" cy="1226517"/>
          </a:xfrm>
        </p:grpSpPr>
        <p:sp>
          <p:nvSpPr>
            <p:cNvPr id="9" name="Freeform 9"/>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11" name="TextBox 11"/>
          <p:cNvSpPr txBox="1"/>
          <p:nvPr/>
        </p:nvSpPr>
        <p:spPr>
          <a:xfrm>
            <a:off x="4887614"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12" name="Group 12"/>
          <p:cNvGrpSpPr/>
          <p:nvPr/>
        </p:nvGrpSpPr>
        <p:grpSpPr>
          <a:xfrm>
            <a:off x="8097208" y="2779511"/>
            <a:ext cx="3202279" cy="2527523"/>
            <a:chOff x="0" y="0"/>
            <a:chExt cx="1553952" cy="1226517"/>
          </a:xfrm>
        </p:grpSpPr>
        <p:sp>
          <p:nvSpPr>
            <p:cNvPr id="13" name="Freeform 13"/>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4" name="TextBox 14"/>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15" name="TextBox 15"/>
          <p:cNvSpPr txBox="1"/>
          <p:nvPr/>
        </p:nvSpPr>
        <p:spPr>
          <a:xfrm>
            <a:off x="8489961"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89787" y="961614"/>
            <a:ext cx="10012427" cy="493477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33867" tIns="33867" rIns="33867" bIns="33867" rtlCol="0" anchor="ctr"/>
            <a:lstStyle/>
            <a:p>
              <a:pPr algn="ctr">
                <a:lnSpc>
                  <a:spcPts val="1773"/>
                </a:lnSpc>
                <a:spcBef>
                  <a:spcPct val="0"/>
                </a:spcBef>
              </a:pPr>
              <a:endParaRPr sz="1200"/>
            </a:p>
          </p:txBody>
        </p:sp>
      </p:grpSp>
      <p:sp>
        <p:nvSpPr>
          <p:cNvPr id="6" name="TextBox 6"/>
          <p:cNvSpPr txBox="1"/>
          <p:nvPr/>
        </p:nvSpPr>
        <p:spPr>
          <a:xfrm>
            <a:off x="3380648" y="1384103"/>
            <a:ext cx="5430704" cy="794898"/>
          </a:xfrm>
          <a:prstGeom prst="rect">
            <a:avLst/>
          </a:prstGeom>
        </p:spPr>
        <p:txBody>
          <a:bodyPr lIns="0" tIns="0" rIns="0" bIns="0" rtlCol="0" anchor="t">
            <a:spAutoFit/>
          </a:bodyPr>
          <a:lstStyle/>
          <a:p>
            <a:pPr algn="ctr">
              <a:lnSpc>
                <a:spcPts val="6752"/>
              </a:lnSpc>
            </a:pPr>
            <a:r>
              <a:rPr lang="en-US" sz="4822" b="1">
                <a:solidFill>
                  <a:srgbClr val="0A152F"/>
                </a:solidFill>
                <a:latin typeface="Poppins Bold"/>
                <a:ea typeface="Poppins Bold"/>
                <a:cs typeface="Poppins Bold"/>
                <a:sym typeface="Poppins Bold"/>
              </a:rPr>
              <a:t>BACKGROUND</a:t>
            </a:r>
          </a:p>
        </p:txBody>
      </p:sp>
      <p:sp>
        <p:nvSpPr>
          <p:cNvPr id="7" name="TextBox 7"/>
          <p:cNvSpPr txBox="1"/>
          <p:nvPr/>
        </p:nvSpPr>
        <p:spPr>
          <a:xfrm>
            <a:off x="2524946" y="2852543"/>
            <a:ext cx="7142109" cy="1968809"/>
          </a:xfrm>
          <a:prstGeom prst="rect">
            <a:avLst/>
          </a:prstGeom>
        </p:spPr>
        <p:txBody>
          <a:bodyPr lIns="0" tIns="0" rIns="0" bIns="0" rtlCol="0" anchor="t">
            <a:spAutoFit/>
          </a:bodyPr>
          <a:lstStyle/>
          <a:p>
            <a:pPr algn="ctr">
              <a:lnSpc>
                <a:spcPts val="3137"/>
              </a:lnSpc>
            </a:pPr>
            <a:r>
              <a:rPr lang="en-US" sz="224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892513" y="1138678"/>
            <a:ext cx="6441485" cy="830292"/>
          </a:xfrm>
          <a:prstGeom prst="rect">
            <a:avLst/>
          </a:prstGeom>
        </p:spPr>
        <p:txBody>
          <a:bodyPr lIns="0" tIns="0" rIns="0" bIns="0" rtlCol="0" anchor="t">
            <a:spAutoFit/>
          </a:bodyPr>
          <a:lstStyle/>
          <a:p>
            <a:pPr>
              <a:lnSpc>
                <a:spcPts val="7064"/>
              </a:lnSpc>
            </a:pPr>
            <a:r>
              <a:rPr lang="en-US" sz="5046" b="1">
                <a:solidFill>
                  <a:srgbClr val="FFFFFF"/>
                </a:solidFill>
                <a:latin typeface="Poppins Bold"/>
                <a:ea typeface="Poppins Bold"/>
                <a:cs typeface="Poppins Bold"/>
                <a:sym typeface="Poppins Bold"/>
              </a:rPr>
              <a:t>LITERARY REVIEW</a:t>
            </a:r>
          </a:p>
        </p:txBody>
      </p:sp>
      <p:grpSp>
        <p:nvGrpSpPr>
          <p:cNvPr id="4" name="Group 4"/>
          <p:cNvGrpSpPr/>
          <p:nvPr/>
        </p:nvGrpSpPr>
        <p:grpSpPr>
          <a:xfrm>
            <a:off x="892513" y="2779511"/>
            <a:ext cx="3202279" cy="2527523"/>
            <a:chOff x="0" y="0"/>
            <a:chExt cx="1553952" cy="1226517"/>
          </a:xfrm>
        </p:grpSpPr>
        <p:sp>
          <p:nvSpPr>
            <p:cNvPr id="5" name="Freeform 5"/>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6" name="TextBox 6"/>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7" name="TextBox 7"/>
          <p:cNvSpPr txBox="1"/>
          <p:nvPr/>
        </p:nvSpPr>
        <p:spPr>
          <a:xfrm>
            <a:off x="1285266"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8" name="Group 8"/>
          <p:cNvGrpSpPr/>
          <p:nvPr/>
        </p:nvGrpSpPr>
        <p:grpSpPr>
          <a:xfrm>
            <a:off x="4494861" y="2779511"/>
            <a:ext cx="3202279" cy="2527523"/>
            <a:chOff x="0" y="0"/>
            <a:chExt cx="1553952" cy="1226517"/>
          </a:xfrm>
        </p:grpSpPr>
        <p:sp>
          <p:nvSpPr>
            <p:cNvPr id="9" name="Freeform 9"/>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0" name="TextBox 10"/>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11" name="TextBox 11"/>
          <p:cNvSpPr txBox="1"/>
          <p:nvPr/>
        </p:nvSpPr>
        <p:spPr>
          <a:xfrm>
            <a:off x="4887614"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grpSp>
        <p:nvGrpSpPr>
          <p:cNvPr id="12" name="Group 12"/>
          <p:cNvGrpSpPr/>
          <p:nvPr/>
        </p:nvGrpSpPr>
        <p:grpSpPr>
          <a:xfrm>
            <a:off x="8097208" y="2779511"/>
            <a:ext cx="3202279" cy="2527523"/>
            <a:chOff x="0" y="0"/>
            <a:chExt cx="1553952" cy="1226517"/>
          </a:xfrm>
        </p:grpSpPr>
        <p:sp>
          <p:nvSpPr>
            <p:cNvPr id="13" name="Freeform 13"/>
            <p:cNvSpPr/>
            <p:nvPr/>
          </p:nvSpPr>
          <p:spPr>
            <a:xfrm>
              <a:off x="0" y="0"/>
              <a:ext cx="1553952" cy="1226517"/>
            </a:xfrm>
            <a:custGeom>
              <a:avLst/>
              <a:gdLst/>
              <a:ahLst/>
              <a:cxnLst/>
              <a:rect l="l" t="t" r="r" b="b"/>
              <a:pathLst>
                <a:path w="1553952" h="1226517">
                  <a:moveTo>
                    <a:pt x="82199" y="0"/>
                  </a:moveTo>
                  <a:lnTo>
                    <a:pt x="1471752" y="0"/>
                  </a:lnTo>
                  <a:cubicBezTo>
                    <a:pt x="1517150" y="0"/>
                    <a:pt x="1553952" y="36802"/>
                    <a:pt x="1553952" y="82199"/>
                  </a:cubicBezTo>
                  <a:lnTo>
                    <a:pt x="1553952" y="1144317"/>
                  </a:lnTo>
                  <a:cubicBezTo>
                    <a:pt x="1553952" y="1189715"/>
                    <a:pt x="1517150" y="1226517"/>
                    <a:pt x="1471752" y="1226517"/>
                  </a:cubicBezTo>
                  <a:lnTo>
                    <a:pt x="82199" y="1226517"/>
                  </a:lnTo>
                  <a:cubicBezTo>
                    <a:pt x="36802" y="1226517"/>
                    <a:pt x="0" y="1189715"/>
                    <a:pt x="0" y="1144317"/>
                  </a:cubicBezTo>
                  <a:lnTo>
                    <a:pt x="0" y="82199"/>
                  </a:lnTo>
                  <a:cubicBezTo>
                    <a:pt x="0" y="36802"/>
                    <a:pt x="36802" y="0"/>
                    <a:pt x="82199" y="0"/>
                  </a:cubicBezTo>
                  <a:close/>
                </a:path>
              </a:pathLst>
            </a:custGeom>
            <a:solidFill>
              <a:srgbClr val="FFFFFF">
                <a:alpha val="74902"/>
              </a:srgbClr>
            </a:solidFill>
          </p:spPr>
        </p:sp>
        <p:sp>
          <p:nvSpPr>
            <p:cNvPr id="14" name="TextBox 14"/>
            <p:cNvSpPr txBox="1"/>
            <p:nvPr/>
          </p:nvSpPr>
          <p:spPr>
            <a:xfrm>
              <a:off x="0" y="-57150"/>
              <a:ext cx="1553952" cy="1283667"/>
            </a:xfrm>
            <a:prstGeom prst="rect">
              <a:avLst/>
            </a:prstGeom>
          </p:spPr>
          <p:txBody>
            <a:bodyPr lIns="33867" tIns="33867" rIns="33867" bIns="33867" rtlCol="0" anchor="ctr"/>
            <a:lstStyle/>
            <a:p>
              <a:pPr algn="ctr">
                <a:lnSpc>
                  <a:spcPts val="1773"/>
                </a:lnSpc>
                <a:spcBef>
                  <a:spcPct val="0"/>
                </a:spcBef>
              </a:pPr>
              <a:endParaRPr sz="1200"/>
            </a:p>
          </p:txBody>
        </p:sp>
      </p:grpSp>
      <p:sp>
        <p:nvSpPr>
          <p:cNvPr id="15" name="TextBox 15"/>
          <p:cNvSpPr txBox="1"/>
          <p:nvPr/>
        </p:nvSpPr>
        <p:spPr>
          <a:xfrm>
            <a:off x="8489961" y="3104152"/>
            <a:ext cx="2446385" cy="1756058"/>
          </a:xfrm>
          <a:prstGeom prst="rect">
            <a:avLst/>
          </a:prstGeom>
        </p:spPr>
        <p:txBody>
          <a:bodyPr lIns="0" tIns="0" rIns="0" bIns="0" rtlCol="0" anchor="t">
            <a:spAutoFit/>
          </a:bodyPr>
          <a:lstStyle/>
          <a:p>
            <a:pPr>
              <a:lnSpc>
                <a:spcPts val="2341"/>
              </a:lnSpc>
            </a:pPr>
            <a:r>
              <a:rPr lang="en-US" sz="1673">
                <a:solidFill>
                  <a:srgbClr val="0A152F"/>
                </a:solidFill>
                <a:latin typeface="Poppins"/>
                <a:ea typeface="Poppins"/>
                <a:cs typeface="Poppins"/>
                <a:sym typeface="Poppins"/>
              </a:rPr>
              <a:t>Lorem ipsum dolor sit amet, consectetur adipisicing elit, sed do eiusmod tempor incididunt ut labore et dolore magna aliqua.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89787" y="961614"/>
            <a:ext cx="10012427" cy="493477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33867" tIns="33867" rIns="33867" bIns="33867" rtlCol="0" anchor="ctr"/>
            <a:lstStyle/>
            <a:p>
              <a:pPr algn="ctr">
                <a:lnSpc>
                  <a:spcPts val="1773"/>
                </a:lnSpc>
                <a:spcBef>
                  <a:spcPct val="0"/>
                </a:spcBef>
              </a:pPr>
              <a:endParaRPr sz="1200"/>
            </a:p>
          </p:txBody>
        </p:sp>
      </p:grpSp>
      <p:sp>
        <p:nvSpPr>
          <p:cNvPr id="6" name="TextBox 6"/>
          <p:cNvSpPr txBox="1"/>
          <p:nvPr/>
        </p:nvSpPr>
        <p:spPr>
          <a:xfrm>
            <a:off x="3380648" y="1384103"/>
            <a:ext cx="5430704" cy="794898"/>
          </a:xfrm>
          <a:prstGeom prst="rect">
            <a:avLst/>
          </a:prstGeom>
        </p:spPr>
        <p:txBody>
          <a:bodyPr lIns="0" tIns="0" rIns="0" bIns="0" rtlCol="0" anchor="t">
            <a:spAutoFit/>
          </a:bodyPr>
          <a:lstStyle/>
          <a:p>
            <a:pPr algn="ctr">
              <a:lnSpc>
                <a:spcPts val="6752"/>
              </a:lnSpc>
            </a:pPr>
            <a:r>
              <a:rPr lang="en-US" sz="4822" b="1">
                <a:solidFill>
                  <a:srgbClr val="0A152F"/>
                </a:solidFill>
                <a:latin typeface="Poppins Bold"/>
                <a:ea typeface="Poppins Bold"/>
                <a:cs typeface="Poppins Bold"/>
                <a:sym typeface="Poppins Bold"/>
              </a:rPr>
              <a:t>BACKGROUND</a:t>
            </a:r>
          </a:p>
        </p:txBody>
      </p:sp>
      <p:sp>
        <p:nvSpPr>
          <p:cNvPr id="7" name="TextBox 7"/>
          <p:cNvSpPr txBox="1"/>
          <p:nvPr/>
        </p:nvSpPr>
        <p:spPr>
          <a:xfrm>
            <a:off x="2524946" y="2852543"/>
            <a:ext cx="7142109" cy="1968809"/>
          </a:xfrm>
          <a:prstGeom prst="rect">
            <a:avLst/>
          </a:prstGeom>
        </p:spPr>
        <p:txBody>
          <a:bodyPr lIns="0" tIns="0" rIns="0" bIns="0" rtlCol="0" anchor="t">
            <a:spAutoFit/>
          </a:bodyPr>
          <a:lstStyle/>
          <a:p>
            <a:pPr algn="ctr">
              <a:lnSpc>
                <a:spcPts val="3137"/>
              </a:lnSpc>
            </a:pPr>
            <a:r>
              <a:rPr lang="en-US" sz="224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grpSp>
        <p:nvGrpSpPr>
          <p:cNvPr id="3" name="Group 3"/>
          <p:cNvGrpSpPr/>
          <p:nvPr/>
        </p:nvGrpSpPr>
        <p:grpSpPr>
          <a:xfrm>
            <a:off x="1089787" y="961614"/>
            <a:ext cx="10012427" cy="4934773"/>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33867" tIns="33867" rIns="33867" bIns="33867" rtlCol="0" anchor="ctr"/>
            <a:lstStyle/>
            <a:p>
              <a:pPr algn="ctr">
                <a:lnSpc>
                  <a:spcPts val="1773"/>
                </a:lnSpc>
                <a:spcBef>
                  <a:spcPct val="0"/>
                </a:spcBef>
              </a:pPr>
              <a:endParaRPr sz="1200"/>
            </a:p>
          </p:txBody>
        </p:sp>
      </p:grpSp>
      <p:sp>
        <p:nvSpPr>
          <p:cNvPr id="6" name="TextBox 6"/>
          <p:cNvSpPr txBox="1"/>
          <p:nvPr/>
        </p:nvSpPr>
        <p:spPr>
          <a:xfrm>
            <a:off x="3380648" y="1384103"/>
            <a:ext cx="5430704" cy="794898"/>
          </a:xfrm>
          <a:prstGeom prst="rect">
            <a:avLst/>
          </a:prstGeom>
        </p:spPr>
        <p:txBody>
          <a:bodyPr lIns="0" tIns="0" rIns="0" bIns="0" rtlCol="0" anchor="t">
            <a:spAutoFit/>
          </a:bodyPr>
          <a:lstStyle/>
          <a:p>
            <a:pPr algn="ctr">
              <a:lnSpc>
                <a:spcPts val="6752"/>
              </a:lnSpc>
            </a:pPr>
            <a:r>
              <a:rPr lang="en-US" sz="4822" b="1">
                <a:solidFill>
                  <a:srgbClr val="0A152F"/>
                </a:solidFill>
                <a:latin typeface="Poppins Bold"/>
                <a:ea typeface="Poppins Bold"/>
                <a:cs typeface="Poppins Bold"/>
                <a:sym typeface="Poppins Bold"/>
              </a:rPr>
              <a:t>BACKGROUND</a:t>
            </a:r>
          </a:p>
        </p:txBody>
      </p:sp>
      <p:sp>
        <p:nvSpPr>
          <p:cNvPr id="7" name="TextBox 7"/>
          <p:cNvSpPr txBox="1"/>
          <p:nvPr/>
        </p:nvSpPr>
        <p:spPr>
          <a:xfrm>
            <a:off x="2524946" y="2852543"/>
            <a:ext cx="7142109" cy="1968809"/>
          </a:xfrm>
          <a:prstGeom prst="rect">
            <a:avLst/>
          </a:prstGeom>
        </p:spPr>
        <p:txBody>
          <a:bodyPr lIns="0" tIns="0" rIns="0" bIns="0" rtlCol="0" anchor="t">
            <a:spAutoFit/>
          </a:bodyPr>
          <a:lstStyle/>
          <a:p>
            <a:pPr algn="ctr">
              <a:lnSpc>
                <a:spcPts val="3137"/>
              </a:lnSpc>
            </a:pPr>
            <a:r>
              <a:rPr lang="en-US" sz="2241">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14" b="-814"/>
            </a:stretch>
          </a:blipFill>
        </p:spPr>
      </p:sp>
      <p:sp>
        <p:nvSpPr>
          <p:cNvPr id="3" name="TextBox 3"/>
          <p:cNvSpPr txBox="1"/>
          <p:nvPr/>
        </p:nvSpPr>
        <p:spPr>
          <a:xfrm>
            <a:off x="850124" y="819780"/>
            <a:ext cx="4101882" cy="878767"/>
          </a:xfrm>
          <a:prstGeom prst="rect">
            <a:avLst/>
          </a:prstGeom>
        </p:spPr>
        <p:txBody>
          <a:bodyPr lIns="0" tIns="0" rIns="0" bIns="0" rtlCol="0" anchor="t">
            <a:spAutoFit/>
          </a:bodyPr>
          <a:lstStyle/>
          <a:p>
            <a:pPr>
              <a:lnSpc>
                <a:spcPts val="7542"/>
              </a:lnSpc>
            </a:pPr>
            <a:r>
              <a:rPr lang="en-US" sz="5388" b="1">
                <a:solidFill>
                  <a:srgbClr val="FFFFFF"/>
                </a:solidFill>
                <a:latin typeface="Poppins Bold"/>
                <a:ea typeface="Poppins Bold"/>
                <a:cs typeface="Poppins Bold"/>
                <a:sym typeface="Poppins Bold"/>
              </a:rPr>
              <a:t>PROBLEMS</a:t>
            </a:r>
          </a:p>
        </p:txBody>
      </p:sp>
      <p:grpSp>
        <p:nvGrpSpPr>
          <p:cNvPr id="4" name="Group 4"/>
          <p:cNvGrpSpPr/>
          <p:nvPr/>
        </p:nvGrpSpPr>
        <p:grpSpPr>
          <a:xfrm>
            <a:off x="1076745" y="2300804"/>
            <a:ext cx="4726351" cy="3607093"/>
            <a:chOff x="0" y="0"/>
            <a:chExt cx="1867201" cy="1425024"/>
          </a:xfrm>
        </p:grpSpPr>
        <p:sp>
          <p:nvSpPr>
            <p:cNvPr id="5" name="Freeform 5"/>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6" name="TextBox 6"/>
            <p:cNvSpPr txBox="1"/>
            <p:nvPr/>
          </p:nvSpPr>
          <p:spPr>
            <a:xfrm>
              <a:off x="0" y="-57150"/>
              <a:ext cx="1867201" cy="1482174"/>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7" name="Group 7"/>
          <p:cNvGrpSpPr/>
          <p:nvPr/>
        </p:nvGrpSpPr>
        <p:grpSpPr>
          <a:xfrm>
            <a:off x="6388905" y="2300804"/>
            <a:ext cx="4726351" cy="3607093"/>
            <a:chOff x="0" y="0"/>
            <a:chExt cx="1867201" cy="1425024"/>
          </a:xfrm>
        </p:grpSpPr>
        <p:sp>
          <p:nvSpPr>
            <p:cNvPr id="8" name="Freeform 8"/>
            <p:cNvSpPr/>
            <p:nvPr/>
          </p:nvSpPr>
          <p:spPr>
            <a:xfrm>
              <a:off x="0" y="0"/>
              <a:ext cx="1867201" cy="1425024"/>
            </a:xfrm>
            <a:custGeom>
              <a:avLst/>
              <a:gdLst/>
              <a:ahLst/>
              <a:cxnLst/>
              <a:rect l="l" t="t" r="r" b="b"/>
              <a:pathLst>
                <a:path w="1867201" h="1425024">
                  <a:moveTo>
                    <a:pt x="55693" y="0"/>
                  </a:moveTo>
                  <a:lnTo>
                    <a:pt x="1811507" y="0"/>
                  </a:lnTo>
                  <a:cubicBezTo>
                    <a:pt x="1826278" y="0"/>
                    <a:pt x="1840444" y="5868"/>
                    <a:pt x="1850888" y="16312"/>
                  </a:cubicBezTo>
                  <a:cubicBezTo>
                    <a:pt x="1861333" y="26757"/>
                    <a:pt x="1867201" y="40922"/>
                    <a:pt x="1867201" y="55693"/>
                  </a:cubicBezTo>
                  <a:lnTo>
                    <a:pt x="1867201" y="1369331"/>
                  </a:lnTo>
                  <a:cubicBezTo>
                    <a:pt x="1867201" y="1384102"/>
                    <a:pt x="1861333" y="1398268"/>
                    <a:pt x="1850888" y="1408712"/>
                  </a:cubicBezTo>
                  <a:cubicBezTo>
                    <a:pt x="1840444" y="1419157"/>
                    <a:pt x="1826278" y="1425024"/>
                    <a:pt x="1811507" y="1425024"/>
                  </a:cubicBezTo>
                  <a:lnTo>
                    <a:pt x="55693" y="1425024"/>
                  </a:lnTo>
                  <a:cubicBezTo>
                    <a:pt x="40922" y="1425024"/>
                    <a:pt x="26757" y="1419157"/>
                    <a:pt x="16312" y="1408712"/>
                  </a:cubicBezTo>
                  <a:cubicBezTo>
                    <a:pt x="5868" y="1398268"/>
                    <a:pt x="0" y="1384102"/>
                    <a:pt x="0" y="1369331"/>
                  </a:cubicBezTo>
                  <a:lnTo>
                    <a:pt x="0" y="55693"/>
                  </a:lnTo>
                  <a:cubicBezTo>
                    <a:pt x="0" y="40922"/>
                    <a:pt x="5868" y="26757"/>
                    <a:pt x="16312" y="16312"/>
                  </a:cubicBezTo>
                  <a:cubicBezTo>
                    <a:pt x="26757" y="5868"/>
                    <a:pt x="40922" y="0"/>
                    <a:pt x="55693" y="0"/>
                  </a:cubicBezTo>
                  <a:close/>
                </a:path>
              </a:pathLst>
            </a:custGeom>
            <a:solidFill>
              <a:srgbClr val="FFFFFF">
                <a:alpha val="74902"/>
              </a:srgbClr>
            </a:solidFill>
          </p:spPr>
        </p:sp>
        <p:sp>
          <p:nvSpPr>
            <p:cNvPr id="9" name="TextBox 9"/>
            <p:cNvSpPr txBox="1"/>
            <p:nvPr/>
          </p:nvSpPr>
          <p:spPr>
            <a:xfrm>
              <a:off x="0" y="-57150"/>
              <a:ext cx="1867201" cy="1482174"/>
            </a:xfrm>
            <a:prstGeom prst="rect">
              <a:avLst/>
            </a:prstGeom>
          </p:spPr>
          <p:txBody>
            <a:bodyPr lIns="33867" tIns="33867" rIns="33867" bIns="33867" rtlCol="0" anchor="ctr"/>
            <a:lstStyle/>
            <a:p>
              <a:pPr algn="ctr">
                <a:lnSpc>
                  <a:spcPts val="1773"/>
                </a:lnSpc>
                <a:spcBef>
                  <a:spcPct val="0"/>
                </a:spcBef>
              </a:pPr>
              <a:endParaRPr sz="1200"/>
            </a:p>
          </p:txBody>
        </p:sp>
      </p:grpSp>
      <p:sp>
        <p:nvSpPr>
          <p:cNvPr id="10" name="TextBox 10"/>
          <p:cNvSpPr txBox="1"/>
          <p:nvPr/>
        </p:nvSpPr>
        <p:spPr>
          <a:xfrm>
            <a:off x="1408968" y="2502294"/>
            <a:ext cx="4061904" cy="3213508"/>
          </a:xfrm>
          <a:prstGeom prst="rect">
            <a:avLst/>
          </a:prstGeom>
        </p:spPr>
        <p:txBody>
          <a:bodyPr lIns="0" tIns="0" rIns="0" bIns="0" rtlCol="0" anchor="t">
            <a:spAutoFit/>
          </a:bodyPr>
          <a:lstStyle/>
          <a:p>
            <a:pPr>
              <a:lnSpc>
                <a:spcPts val="2793"/>
              </a:lnSpc>
            </a:pPr>
            <a:r>
              <a:rPr lang="en-US" sz="1995">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
        <p:nvSpPr>
          <p:cNvPr id="11" name="TextBox 11"/>
          <p:cNvSpPr txBox="1"/>
          <p:nvPr/>
        </p:nvSpPr>
        <p:spPr>
          <a:xfrm>
            <a:off x="6721128" y="2502294"/>
            <a:ext cx="4061904" cy="3213508"/>
          </a:xfrm>
          <a:prstGeom prst="rect">
            <a:avLst/>
          </a:prstGeom>
        </p:spPr>
        <p:txBody>
          <a:bodyPr lIns="0" tIns="0" rIns="0" bIns="0" rtlCol="0" anchor="t">
            <a:spAutoFit/>
          </a:bodyPr>
          <a:lstStyle/>
          <a:p>
            <a:pPr>
              <a:lnSpc>
                <a:spcPts val="2793"/>
              </a:lnSpc>
            </a:pPr>
            <a:r>
              <a:rPr lang="en-US" sz="1995">
                <a:solidFill>
                  <a:srgbClr val="0A152F"/>
                </a:solidFill>
                <a:latin typeface="Poppins"/>
                <a:ea typeface="Poppins"/>
                <a:cs typeface="Poppins"/>
                <a:sym typeface="Poppins"/>
              </a:rPr>
              <a:t>Lorem ipsum dolor sit amet, consectetur adipisicing elit, sed do eiusmod tempor incididunt ut labore et dolore magna aliqua. Ut enim ad minim veniam, quis nostrud exercitation ullamco laboris nisi ut aliquip ex ea commodo consequat.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518</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Poppins</vt:lpstr>
      <vt:lpstr>Poppins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 Aggarwal</dc:creator>
  <cp:lastModifiedBy>Harshit Aggarwal</cp:lastModifiedBy>
  <cp:revision>1</cp:revision>
  <dcterms:created xsi:type="dcterms:W3CDTF">2024-12-04T18:16:43Z</dcterms:created>
  <dcterms:modified xsi:type="dcterms:W3CDTF">2024-12-04T18:16:43Z</dcterms:modified>
</cp:coreProperties>
</file>