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Poppins" panose="00000500000000000000" pitchFamily="2" charset="0"/>
      <p:regular r:id="rId12"/>
      <p:bold r:id="rId13"/>
    </p:embeddedFont>
    <p:embeddedFont>
      <p:font typeface="Poppins Bold" panose="00000800000000000000"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TextBox 3"/>
          <p:cNvSpPr txBox="1"/>
          <p:nvPr/>
        </p:nvSpPr>
        <p:spPr>
          <a:xfrm>
            <a:off x="1290982" y="3415882"/>
            <a:ext cx="9592218" cy="1610004"/>
          </a:xfrm>
          <a:prstGeom prst="rect">
            <a:avLst/>
          </a:prstGeom>
        </p:spPr>
        <p:txBody>
          <a:bodyPr lIns="0" tIns="0" rIns="0" bIns="0" rtlCol="0" anchor="t">
            <a:spAutoFit/>
          </a:bodyPr>
          <a:lstStyle/>
          <a:p>
            <a:pPr algn="l">
              <a:lnSpc>
                <a:spcPts val="12578"/>
              </a:lnSpc>
            </a:pPr>
            <a:r>
              <a:rPr lang="en-US" sz="8984" b="1">
                <a:solidFill>
                  <a:srgbClr val="FFFFFF"/>
                </a:solidFill>
                <a:latin typeface="Poppins Bold"/>
                <a:ea typeface="Poppins Bold"/>
                <a:cs typeface="Poppins Bold"/>
                <a:sym typeface="Poppins Bold"/>
              </a:rPr>
              <a:t>THESIS DEFENSE</a:t>
            </a:r>
          </a:p>
        </p:txBody>
      </p:sp>
      <p:sp>
        <p:nvSpPr>
          <p:cNvPr id="4" name="TextBox 4"/>
          <p:cNvSpPr txBox="1"/>
          <p:nvPr/>
        </p:nvSpPr>
        <p:spPr>
          <a:xfrm>
            <a:off x="1290982" y="4930134"/>
            <a:ext cx="7088425" cy="609821"/>
          </a:xfrm>
          <a:prstGeom prst="rect">
            <a:avLst/>
          </a:prstGeom>
        </p:spPr>
        <p:txBody>
          <a:bodyPr lIns="0" tIns="0" rIns="0" bIns="0" rtlCol="0" anchor="t">
            <a:spAutoFit/>
          </a:bodyPr>
          <a:lstStyle/>
          <a:p>
            <a:pPr algn="l">
              <a:lnSpc>
                <a:spcPts val="4706"/>
              </a:lnSpc>
            </a:pPr>
            <a:r>
              <a:rPr lang="en-US" sz="3361">
                <a:solidFill>
                  <a:srgbClr val="FFFFFF"/>
                </a:solidFill>
                <a:latin typeface="Poppins"/>
                <a:ea typeface="Poppins"/>
                <a:cs typeface="Poppins"/>
                <a:sym typeface="Poppins"/>
              </a:rPr>
              <a:t>Presented by Samira Hadid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4017684" y="2610822"/>
            <a:ext cx="10252632" cy="5036781"/>
          </a:xfrm>
          <a:prstGeom prst="rect">
            <a:avLst/>
          </a:prstGeom>
        </p:spPr>
        <p:txBody>
          <a:bodyPr lIns="0" tIns="0" rIns="0" bIns="0" rtlCol="0" anchor="t">
            <a:spAutoFit/>
          </a:bodyPr>
          <a:lstStyle/>
          <a:p>
            <a:pPr algn="ctr">
              <a:lnSpc>
                <a:spcPts val="19044"/>
              </a:lnSpc>
            </a:pPr>
            <a:r>
              <a:rPr lang="en-US" sz="17003" b="1">
                <a:solidFill>
                  <a:srgbClr val="FFFFFF"/>
                </a:solidFill>
                <a:latin typeface="Poppins Bold"/>
                <a:ea typeface="Poppins Bold"/>
                <a:cs typeface="Poppins Bold"/>
                <a:sym typeface="Poppi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634679" y="1442420"/>
            <a:ext cx="15018641" cy="7402160"/>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id="5" name="TextBox 5"/>
            <p:cNvSpPr txBox="1"/>
            <p:nvPr/>
          </p:nvSpPr>
          <p:spPr>
            <a:xfrm>
              <a:off x="0" y="-57150"/>
              <a:ext cx="3955527" cy="200669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070972" y="2076154"/>
            <a:ext cx="8146056" cy="1311668"/>
          </a:xfrm>
          <a:prstGeom prst="rect">
            <a:avLst/>
          </a:prstGeom>
        </p:spPr>
        <p:txBody>
          <a:bodyPr lIns="0" tIns="0" rIns="0" bIns="0" rtlCol="0" anchor="t">
            <a:spAutoFit/>
          </a:bodyPr>
          <a:lstStyle/>
          <a:p>
            <a:pPr algn="ctr">
              <a:lnSpc>
                <a:spcPts val="10127"/>
              </a:lnSpc>
            </a:pPr>
            <a:r>
              <a:rPr lang="en-US" sz="7233" b="1">
                <a:solidFill>
                  <a:srgbClr val="0A152F"/>
                </a:solidFill>
                <a:latin typeface="Poppins Bold"/>
                <a:ea typeface="Poppins Bold"/>
                <a:cs typeface="Poppins Bold"/>
                <a:sym typeface="Poppins Bold"/>
              </a:rPr>
              <a:t>BACKGROUND</a:t>
            </a:r>
          </a:p>
        </p:txBody>
      </p:sp>
      <p:sp>
        <p:nvSpPr>
          <p:cNvPr id="7" name="TextBox 7"/>
          <p:cNvSpPr txBox="1"/>
          <p:nvPr/>
        </p:nvSpPr>
        <p:spPr>
          <a:xfrm>
            <a:off x="3787419" y="4278814"/>
            <a:ext cx="10713163" cy="2971582"/>
          </a:xfrm>
          <a:prstGeom prst="rect">
            <a:avLst/>
          </a:prstGeom>
        </p:spPr>
        <p:txBody>
          <a:bodyPr lIns="0" tIns="0" rIns="0" bIns="0" rtlCol="0" anchor="t">
            <a:spAutoFit/>
          </a:bodyPr>
          <a:lstStyle/>
          <a:p>
            <a:pPr algn="ctr">
              <a:lnSpc>
                <a:spcPts val="4706"/>
              </a:lnSpc>
            </a:pPr>
            <a:r>
              <a:rPr lang="en-US" sz="3361">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1275185" y="1229670"/>
            <a:ext cx="6152823" cy="1461489"/>
          </a:xfrm>
          <a:prstGeom prst="rect">
            <a:avLst/>
          </a:prstGeom>
        </p:spPr>
        <p:txBody>
          <a:bodyPr lIns="0" tIns="0" rIns="0" bIns="0" rtlCol="0" anchor="t">
            <a:spAutoFit/>
          </a:bodyPr>
          <a:lstStyle/>
          <a:p>
            <a:pPr algn="l">
              <a:lnSpc>
                <a:spcPts val="11313"/>
              </a:lnSpc>
            </a:pPr>
            <a:r>
              <a:rPr lang="en-US" sz="8081" b="1">
                <a:solidFill>
                  <a:srgbClr val="FFFFFF"/>
                </a:solidFill>
                <a:latin typeface="Poppins Bold"/>
                <a:ea typeface="Poppins Bold"/>
                <a:cs typeface="Poppins Bold"/>
                <a:sym typeface="Poppins Bold"/>
              </a:rPr>
              <a:t>PROBLEMS</a:t>
            </a:r>
          </a:p>
        </p:txBody>
      </p:sp>
      <p:grpSp>
        <p:nvGrpSpPr>
          <p:cNvPr id="4" name="Group 4"/>
          <p:cNvGrpSpPr/>
          <p:nvPr/>
        </p:nvGrpSpPr>
        <p:grpSpPr>
          <a:xfrm>
            <a:off x="1615116" y="3451205"/>
            <a:ext cx="7089527" cy="5410639"/>
            <a:chOff x="0" y="0"/>
            <a:chExt cx="1867201" cy="1425024"/>
          </a:xfrm>
        </p:grpSpPr>
        <p:sp>
          <p:nvSpPr>
            <p:cNvPr id="5" name="Freeform 5"/>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6" name="TextBox 6"/>
            <p:cNvSpPr txBox="1"/>
            <p:nvPr/>
          </p:nvSpPr>
          <p:spPr>
            <a:xfrm>
              <a:off x="0" y="-57150"/>
              <a:ext cx="1867201" cy="1482174"/>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9583357" y="3451205"/>
            <a:ext cx="7089527" cy="5410639"/>
            <a:chOff x="0" y="0"/>
            <a:chExt cx="1867201" cy="1425024"/>
          </a:xfrm>
        </p:grpSpPr>
        <p:sp>
          <p:nvSpPr>
            <p:cNvPr id="8" name="Freeform 8"/>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9" name="TextBox 9"/>
            <p:cNvSpPr txBox="1"/>
            <p:nvPr/>
          </p:nvSpPr>
          <p:spPr>
            <a:xfrm>
              <a:off x="0" y="-57150"/>
              <a:ext cx="1867201" cy="148217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113452" y="3753441"/>
            <a:ext cx="6092856" cy="4714856"/>
          </a:xfrm>
          <a:prstGeom prst="rect">
            <a:avLst/>
          </a:prstGeom>
        </p:spPr>
        <p:txBody>
          <a:bodyPr lIns="0" tIns="0" rIns="0" bIns="0" rtlCol="0" anchor="t">
            <a:spAutoFit/>
          </a:bodyPr>
          <a:lstStyle/>
          <a:p>
            <a:pPr algn="l">
              <a:lnSpc>
                <a:spcPts val="4189"/>
              </a:lnSpc>
            </a:pPr>
            <a:r>
              <a:rPr lang="en-US" sz="2992">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
        <p:nvSpPr>
          <p:cNvPr id="11" name="TextBox 11"/>
          <p:cNvSpPr txBox="1"/>
          <p:nvPr/>
        </p:nvSpPr>
        <p:spPr>
          <a:xfrm>
            <a:off x="10081692" y="3753441"/>
            <a:ext cx="6092856" cy="4714856"/>
          </a:xfrm>
          <a:prstGeom prst="rect">
            <a:avLst/>
          </a:prstGeom>
        </p:spPr>
        <p:txBody>
          <a:bodyPr lIns="0" tIns="0" rIns="0" bIns="0" rtlCol="0" anchor="t">
            <a:spAutoFit/>
          </a:bodyPr>
          <a:lstStyle/>
          <a:p>
            <a:pPr algn="l">
              <a:lnSpc>
                <a:spcPts val="4189"/>
              </a:lnSpc>
            </a:pPr>
            <a:r>
              <a:rPr lang="en-US" sz="2992">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2470068" y="1809736"/>
            <a:ext cx="13347864" cy="6667528"/>
            <a:chOff x="0" y="0"/>
            <a:chExt cx="3515487" cy="1756057"/>
          </a:xfrm>
        </p:grpSpPr>
        <p:sp>
          <p:nvSpPr>
            <p:cNvPr id="4" name="Freeform 4"/>
            <p:cNvSpPr/>
            <p:nvPr/>
          </p:nvSpPr>
          <p:spPr>
            <a:xfrm>
              <a:off x="0" y="0"/>
              <a:ext cx="3515487" cy="1756057"/>
            </a:xfrm>
            <a:custGeom>
              <a:avLst/>
              <a:gdLst/>
              <a:ahLst/>
              <a:cxnLst/>
              <a:rect l="l" t="t" r="r" b="b"/>
              <a:pathLst>
                <a:path w="3515487" h="1756057">
                  <a:moveTo>
                    <a:pt x="29581" y="0"/>
                  </a:moveTo>
                  <a:lnTo>
                    <a:pt x="3485906" y="0"/>
                  </a:lnTo>
                  <a:cubicBezTo>
                    <a:pt x="3502243" y="0"/>
                    <a:pt x="3515487" y="13244"/>
                    <a:pt x="3515487" y="29581"/>
                  </a:cubicBezTo>
                  <a:lnTo>
                    <a:pt x="3515487" y="1726476"/>
                  </a:lnTo>
                  <a:cubicBezTo>
                    <a:pt x="3515487" y="1734321"/>
                    <a:pt x="3512370" y="1741845"/>
                    <a:pt x="3506823" y="1747393"/>
                  </a:cubicBezTo>
                  <a:cubicBezTo>
                    <a:pt x="3501275" y="1752940"/>
                    <a:pt x="3493751" y="1756057"/>
                    <a:pt x="3485906" y="1756057"/>
                  </a:cubicBezTo>
                  <a:lnTo>
                    <a:pt x="29581" y="1756057"/>
                  </a:lnTo>
                  <a:cubicBezTo>
                    <a:pt x="21735" y="1756057"/>
                    <a:pt x="14211" y="1752940"/>
                    <a:pt x="8664" y="1747393"/>
                  </a:cubicBezTo>
                  <a:cubicBezTo>
                    <a:pt x="3117" y="1741845"/>
                    <a:pt x="0" y="1734321"/>
                    <a:pt x="0" y="1726476"/>
                  </a:cubicBezTo>
                  <a:lnTo>
                    <a:pt x="0" y="29581"/>
                  </a:lnTo>
                  <a:cubicBezTo>
                    <a:pt x="0" y="13244"/>
                    <a:pt x="13244" y="0"/>
                    <a:pt x="29581" y="0"/>
                  </a:cubicBezTo>
                  <a:close/>
                </a:path>
              </a:pathLst>
            </a:custGeom>
            <a:solidFill>
              <a:srgbClr val="FFFFFF">
                <a:alpha val="74902"/>
              </a:srgbClr>
            </a:solidFill>
          </p:spPr>
        </p:sp>
        <p:sp>
          <p:nvSpPr>
            <p:cNvPr id="5" name="TextBox 5"/>
            <p:cNvSpPr txBox="1"/>
            <p:nvPr/>
          </p:nvSpPr>
          <p:spPr>
            <a:xfrm>
              <a:off x="0" y="-57150"/>
              <a:ext cx="3515487" cy="181320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960329" y="2170121"/>
            <a:ext cx="6367341" cy="1652188"/>
          </a:xfrm>
          <a:prstGeom prst="rect">
            <a:avLst/>
          </a:prstGeom>
        </p:spPr>
        <p:txBody>
          <a:bodyPr lIns="0" tIns="0" rIns="0" bIns="0" rtlCol="0" anchor="t">
            <a:spAutoFit/>
          </a:bodyPr>
          <a:lstStyle/>
          <a:p>
            <a:pPr algn="ctr">
              <a:lnSpc>
                <a:spcPts val="12880"/>
              </a:lnSpc>
            </a:pPr>
            <a:r>
              <a:rPr lang="en-US" sz="9200" b="1">
                <a:solidFill>
                  <a:srgbClr val="0A152F"/>
                </a:solidFill>
                <a:latin typeface="Poppins Bold"/>
                <a:ea typeface="Poppins Bold"/>
                <a:cs typeface="Poppins Bold"/>
                <a:sym typeface="Poppins Bold"/>
              </a:rPr>
              <a:t>GOALS</a:t>
            </a:r>
          </a:p>
        </p:txBody>
      </p:sp>
      <p:sp>
        <p:nvSpPr>
          <p:cNvPr id="7" name="TextBox 7"/>
          <p:cNvSpPr txBox="1"/>
          <p:nvPr/>
        </p:nvSpPr>
        <p:spPr>
          <a:xfrm>
            <a:off x="3448575" y="4492103"/>
            <a:ext cx="11390851" cy="2998093"/>
          </a:xfrm>
          <a:prstGeom prst="rect">
            <a:avLst/>
          </a:prstGeom>
        </p:spPr>
        <p:txBody>
          <a:bodyPr lIns="0" tIns="0" rIns="0" bIns="0" rtlCol="0" anchor="t">
            <a:spAutoFit/>
          </a:bodyPr>
          <a:lstStyle/>
          <a:p>
            <a:pPr marL="608045" lvl="1" indent="-304022" algn="l">
              <a:lnSpc>
                <a:spcPts val="3942"/>
              </a:lnSpc>
              <a:buFont typeface="Arial"/>
              <a:buChar char="•"/>
            </a:pPr>
            <a:r>
              <a:rPr lang="en-US" sz="2816">
                <a:solidFill>
                  <a:srgbClr val="0A152F"/>
                </a:solidFill>
                <a:latin typeface="Poppins"/>
                <a:ea typeface="Poppins"/>
                <a:cs typeface="Poppins"/>
                <a:sym typeface="Poppins"/>
              </a:rPr>
              <a:t>Lorem ipsum dolor sit amet, consectetur adipisicing elit, sed do eiusmod tempor incididunt ut labore et dolore magna aliqua. </a:t>
            </a:r>
          </a:p>
          <a:p>
            <a:pPr marL="608045" lvl="1" indent="-304022" algn="l">
              <a:lnSpc>
                <a:spcPts val="3942"/>
              </a:lnSpc>
              <a:buFont typeface="Arial"/>
              <a:buChar char="•"/>
            </a:pPr>
            <a:r>
              <a:rPr lang="en-US" sz="2816">
                <a:solidFill>
                  <a:srgbClr val="0A152F"/>
                </a:solidFill>
                <a:latin typeface="Poppins"/>
                <a:ea typeface="Poppins"/>
                <a:cs typeface="Poppins"/>
                <a:sym typeface="Poppins"/>
              </a:rPr>
              <a:t>Lorem ipsum dolor sit amet, consectetur adipisicing elit, sed do eiusmod tempor incididunt ut labore et dolore magna aliqua.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1338769" y="1708017"/>
            <a:ext cx="9662228" cy="1356836"/>
          </a:xfrm>
          <a:prstGeom prst="rect">
            <a:avLst/>
          </a:prstGeom>
        </p:spPr>
        <p:txBody>
          <a:bodyPr lIns="0" tIns="0" rIns="0" bIns="0" rtlCol="0" anchor="t">
            <a:spAutoFit/>
          </a:bodyPr>
          <a:lstStyle/>
          <a:p>
            <a:pPr algn="l">
              <a:lnSpc>
                <a:spcPts val="10596"/>
              </a:lnSpc>
            </a:pPr>
            <a:r>
              <a:rPr lang="en-US" sz="7568" b="1">
                <a:solidFill>
                  <a:srgbClr val="FFFFFF"/>
                </a:solidFill>
                <a:latin typeface="Poppins Bold"/>
                <a:ea typeface="Poppins Bold"/>
                <a:cs typeface="Poppins Bold"/>
                <a:sym typeface="Poppins Bold"/>
              </a:rPr>
              <a:t>LITERARY REVIEW</a:t>
            </a:r>
          </a:p>
        </p:txBody>
      </p:sp>
      <p:grpSp>
        <p:nvGrpSpPr>
          <p:cNvPr id="4" name="Group 4"/>
          <p:cNvGrpSpPr/>
          <p:nvPr/>
        </p:nvGrpSpPr>
        <p:grpSpPr>
          <a:xfrm>
            <a:off x="1338769" y="4169265"/>
            <a:ext cx="4803418" cy="3791285"/>
            <a:chOff x="0" y="0"/>
            <a:chExt cx="1553952" cy="1226517"/>
          </a:xfrm>
        </p:grpSpPr>
        <p:sp>
          <p:nvSpPr>
            <p:cNvPr id="5" name="Freeform 5"/>
            <p:cNvSpPr/>
            <p:nvPr/>
          </p:nvSpPr>
          <p:spPr>
            <a:xfrm>
              <a:off x="0" y="0"/>
              <a:ext cx="1553952" cy="1226517"/>
            </a:xfrm>
            <a:custGeom>
              <a:avLst/>
              <a:gdLst/>
              <a:ahLst/>
              <a:cxnLst/>
              <a:rect l="l" t="t" r="r" b="b"/>
              <a:pathLst>
                <a:path w="1553952" h="1226517">
                  <a:moveTo>
                    <a:pt x="82199" y="0"/>
                  </a:moveTo>
                  <a:lnTo>
                    <a:pt x="1471752" y="0"/>
                  </a:lnTo>
                  <a:cubicBezTo>
                    <a:pt x="1517150" y="0"/>
                    <a:pt x="1553952" y="36802"/>
                    <a:pt x="1553952" y="82199"/>
                  </a:cubicBezTo>
                  <a:lnTo>
                    <a:pt x="1553952" y="1144317"/>
                  </a:lnTo>
                  <a:cubicBezTo>
                    <a:pt x="1553952" y="1189715"/>
                    <a:pt x="1517150" y="1226517"/>
                    <a:pt x="1471752" y="1226517"/>
                  </a:cubicBezTo>
                  <a:lnTo>
                    <a:pt x="82199" y="1226517"/>
                  </a:lnTo>
                  <a:cubicBezTo>
                    <a:pt x="36802" y="1226517"/>
                    <a:pt x="0" y="1189715"/>
                    <a:pt x="0" y="1144317"/>
                  </a:cubicBezTo>
                  <a:lnTo>
                    <a:pt x="0" y="82199"/>
                  </a:lnTo>
                  <a:cubicBezTo>
                    <a:pt x="0" y="36802"/>
                    <a:pt x="36802" y="0"/>
                    <a:pt x="82199" y="0"/>
                  </a:cubicBezTo>
                  <a:close/>
                </a:path>
              </a:pathLst>
            </a:custGeom>
            <a:solidFill>
              <a:srgbClr val="FFFFFF">
                <a:alpha val="74902"/>
              </a:srgbClr>
            </a:solidFill>
          </p:spPr>
        </p:sp>
        <p:sp>
          <p:nvSpPr>
            <p:cNvPr id="6" name="TextBox 6"/>
            <p:cNvSpPr txBox="1"/>
            <p:nvPr/>
          </p:nvSpPr>
          <p:spPr>
            <a:xfrm>
              <a:off x="0" y="-57150"/>
              <a:ext cx="1553952" cy="1283667"/>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927898" y="4656227"/>
            <a:ext cx="3669577" cy="2659581"/>
          </a:xfrm>
          <a:prstGeom prst="rect">
            <a:avLst/>
          </a:prstGeom>
        </p:spPr>
        <p:txBody>
          <a:bodyPr lIns="0" tIns="0" rIns="0" bIns="0" rtlCol="0" anchor="t">
            <a:spAutoFit/>
          </a:bodyPr>
          <a:lstStyle/>
          <a:p>
            <a:pPr algn="l">
              <a:lnSpc>
                <a:spcPts val="3512"/>
              </a:lnSpc>
            </a:pPr>
            <a:r>
              <a:rPr lang="en-US" sz="2509">
                <a:solidFill>
                  <a:srgbClr val="0A152F"/>
                </a:solidFill>
                <a:latin typeface="Poppins"/>
                <a:ea typeface="Poppins"/>
                <a:cs typeface="Poppins"/>
                <a:sym typeface="Poppins"/>
              </a:rPr>
              <a:t>Lorem ipsum dolor sit amet, consectetur adipisicing elit, sed do eiusmod tempor incididunt ut labore et dolore magna aliqua. </a:t>
            </a:r>
          </a:p>
        </p:txBody>
      </p:sp>
      <p:grpSp>
        <p:nvGrpSpPr>
          <p:cNvPr id="8" name="Group 8"/>
          <p:cNvGrpSpPr/>
          <p:nvPr/>
        </p:nvGrpSpPr>
        <p:grpSpPr>
          <a:xfrm>
            <a:off x="6742291" y="4169265"/>
            <a:ext cx="4803418" cy="3791285"/>
            <a:chOff x="0" y="0"/>
            <a:chExt cx="1553952" cy="1226517"/>
          </a:xfrm>
        </p:grpSpPr>
        <p:sp>
          <p:nvSpPr>
            <p:cNvPr id="9" name="Freeform 9"/>
            <p:cNvSpPr/>
            <p:nvPr/>
          </p:nvSpPr>
          <p:spPr>
            <a:xfrm>
              <a:off x="0" y="0"/>
              <a:ext cx="1553952" cy="1226517"/>
            </a:xfrm>
            <a:custGeom>
              <a:avLst/>
              <a:gdLst/>
              <a:ahLst/>
              <a:cxnLst/>
              <a:rect l="l" t="t" r="r" b="b"/>
              <a:pathLst>
                <a:path w="1553952" h="1226517">
                  <a:moveTo>
                    <a:pt x="82199" y="0"/>
                  </a:moveTo>
                  <a:lnTo>
                    <a:pt x="1471752" y="0"/>
                  </a:lnTo>
                  <a:cubicBezTo>
                    <a:pt x="1517150" y="0"/>
                    <a:pt x="1553952" y="36802"/>
                    <a:pt x="1553952" y="82199"/>
                  </a:cubicBezTo>
                  <a:lnTo>
                    <a:pt x="1553952" y="1144317"/>
                  </a:lnTo>
                  <a:cubicBezTo>
                    <a:pt x="1553952" y="1189715"/>
                    <a:pt x="1517150" y="1226517"/>
                    <a:pt x="1471752" y="1226517"/>
                  </a:cubicBezTo>
                  <a:lnTo>
                    <a:pt x="82199" y="1226517"/>
                  </a:lnTo>
                  <a:cubicBezTo>
                    <a:pt x="36802" y="1226517"/>
                    <a:pt x="0" y="1189715"/>
                    <a:pt x="0" y="1144317"/>
                  </a:cubicBezTo>
                  <a:lnTo>
                    <a:pt x="0" y="82199"/>
                  </a:lnTo>
                  <a:cubicBezTo>
                    <a:pt x="0" y="36802"/>
                    <a:pt x="36802" y="0"/>
                    <a:pt x="82199" y="0"/>
                  </a:cubicBezTo>
                  <a:close/>
                </a:path>
              </a:pathLst>
            </a:custGeom>
            <a:solidFill>
              <a:srgbClr val="FFFFFF">
                <a:alpha val="74902"/>
              </a:srgbClr>
            </a:solidFill>
          </p:spPr>
        </p:sp>
        <p:sp>
          <p:nvSpPr>
            <p:cNvPr id="10" name="TextBox 10"/>
            <p:cNvSpPr txBox="1"/>
            <p:nvPr/>
          </p:nvSpPr>
          <p:spPr>
            <a:xfrm>
              <a:off x="0" y="-57150"/>
              <a:ext cx="1553952" cy="1283667"/>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7331420" y="4656227"/>
            <a:ext cx="3669577" cy="2659581"/>
          </a:xfrm>
          <a:prstGeom prst="rect">
            <a:avLst/>
          </a:prstGeom>
        </p:spPr>
        <p:txBody>
          <a:bodyPr lIns="0" tIns="0" rIns="0" bIns="0" rtlCol="0" anchor="t">
            <a:spAutoFit/>
          </a:bodyPr>
          <a:lstStyle/>
          <a:p>
            <a:pPr algn="l">
              <a:lnSpc>
                <a:spcPts val="3512"/>
              </a:lnSpc>
            </a:pPr>
            <a:r>
              <a:rPr lang="en-US" sz="2509">
                <a:solidFill>
                  <a:srgbClr val="0A152F"/>
                </a:solidFill>
                <a:latin typeface="Poppins"/>
                <a:ea typeface="Poppins"/>
                <a:cs typeface="Poppins"/>
                <a:sym typeface="Poppins"/>
              </a:rPr>
              <a:t>Lorem ipsum dolor sit amet, consectetur adipisicing elit, sed do eiusmod tempor incididunt ut labore et dolore magna aliqua. </a:t>
            </a:r>
          </a:p>
        </p:txBody>
      </p:sp>
      <p:grpSp>
        <p:nvGrpSpPr>
          <p:cNvPr id="12" name="Group 12"/>
          <p:cNvGrpSpPr/>
          <p:nvPr/>
        </p:nvGrpSpPr>
        <p:grpSpPr>
          <a:xfrm>
            <a:off x="12145812" y="4169265"/>
            <a:ext cx="4803418" cy="3791285"/>
            <a:chOff x="0" y="0"/>
            <a:chExt cx="1553952" cy="1226517"/>
          </a:xfrm>
        </p:grpSpPr>
        <p:sp>
          <p:nvSpPr>
            <p:cNvPr id="13" name="Freeform 13"/>
            <p:cNvSpPr/>
            <p:nvPr/>
          </p:nvSpPr>
          <p:spPr>
            <a:xfrm>
              <a:off x="0" y="0"/>
              <a:ext cx="1553952" cy="1226517"/>
            </a:xfrm>
            <a:custGeom>
              <a:avLst/>
              <a:gdLst/>
              <a:ahLst/>
              <a:cxnLst/>
              <a:rect l="l" t="t" r="r" b="b"/>
              <a:pathLst>
                <a:path w="1553952" h="1226517">
                  <a:moveTo>
                    <a:pt x="82199" y="0"/>
                  </a:moveTo>
                  <a:lnTo>
                    <a:pt x="1471752" y="0"/>
                  </a:lnTo>
                  <a:cubicBezTo>
                    <a:pt x="1517150" y="0"/>
                    <a:pt x="1553952" y="36802"/>
                    <a:pt x="1553952" y="82199"/>
                  </a:cubicBezTo>
                  <a:lnTo>
                    <a:pt x="1553952" y="1144317"/>
                  </a:lnTo>
                  <a:cubicBezTo>
                    <a:pt x="1553952" y="1189715"/>
                    <a:pt x="1517150" y="1226517"/>
                    <a:pt x="1471752" y="1226517"/>
                  </a:cubicBezTo>
                  <a:lnTo>
                    <a:pt x="82199" y="1226517"/>
                  </a:lnTo>
                  <a:cubicBezTo>
                    <a:pt x="36802" y="1226517"/>
                    <a:pt x="0" y="1189715"/>
                    <a:pt x="0" y="1144317"/>
                  </a:cubicBezTo>
                  <a:lnTo>
                    <a:pt x="0" y="82199"/>
                  </a:lnTo>
                  <a:cubicBezTo>
                    <a:pt x="0" y="36802"/>
                    <a:pt x="36802" y="0"/>
                    <a:pt x="82199" y="0"/>
                  </a:cubicBezTo>
                  <a:close/>
                </a:path>
              </a:pathLst>
            </a:custGeom>
            <a:solidFill>
              <a:srgbClr val="FFFFFF">
                <a:alpha val="74902"/>
              </a:srgbClr>
            </a:solidFill>
          </p:spPr>
        </p:sp>
        <p:sp>
          <p:nvSpPr>
            <p:cNvPr id="14" name="TextBox 14"/>
            <p:cNvSpPr txBox="1"/>
            <p:nvPr/>
          </p:nvSpPr>
          <p:spPr>
            <a:xfrm>
              <a:off x="0" y="-57150"/>
              <a:ext cx="1553952" cy="1283667"/>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2734941" y="4656227"/>
            <a:ext cx="3669577" cy="2659581"/>
          </a:xfrm>
          <a:prstGeom prst="rect">
            <a:avLst/>
          </a:prstGeom>
        </p:spPr>
        <p:txBody>
          <a:bodyPr lIns="0" tIns="0" rIns="0" bIns="0" rtlCol="0" anchor="t">
            <a:spAutoFit/>
          </a:bodyPr>
          <a:lstStyle/>
          <a:p>
            <a:pPr algn="l">
              <a:lnSpc>
                <a:spcPts val="3512"/>
              </a:lnSpc>
            </a:pPr>
            <a:r>
              <a:rPr lang="en-US" sz="2509">
                <a:solidFill>
                  <a:srgbClr val="0A152F"/>
                </a:solidFill>
                <a:latin typeface="Poppins"/>
                <a:ea typeface="Poppins"/>
                <a:cs typeface="Poppins"/>
                <a:sym typeface="Poppins"/>
              </a:rPr>
              <a:t>Lorem ipsum dolor sit amet, consectetur adipisicing elit, sed do eiusmod tempor incididunt ut labore et dolore magna aliqua.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6870323"/>
            <a:chOff x="0" y="0"/>
            <a:chExt cx="4808252" cy="2222615"/>
          </a:xfrm>
        </p:grpSpPr>
        <p:sp>
          <p:nvSpPr>
            <p:cNvPr id="4" name="Freeform 4"/>
            <p:cNvSpPr/>
            <p:nvPr/>
          </p:nvSpPr>
          <p:spPr>
            <a:xfrm>
              <a:off x="0" y="0"/>
              <a:ext cx="4808252" cy="2222615"/>
            </a:xfrm>
            <a:custGeom>
              <a:avLst/>
              <a:gdLst/>
              <a:ahLst/>
              <a:cxnLst/>
              <a:rect l="l" t="t" r="r" b="b"/>
              <a:pathLst>
                <a:path w="4808252" h="2222615">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667"/>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DISCUSSION</a:t>
            </a:r>
          </a:p>
        </p:txBody>
      </p:sp>
      <p:sp>
        <p:nvSpPr>
          <p:cNvPr id="7" name="TextBox 7"/>
          <p:cNvSpPr txBox="1"/>
          <p:nvPr/>
        </p:nvSpPr>
        <p:spPr>
          <a:xfrm>
            <a:off x="2296496" y="3811083"/>
            <a:ext cx="6236497" cy="4546238"/>
          </a:xfrm>
          <a:prstGeom prst="rect">
            <a:avLst/>
          </a:prstGeom>
        </p:spPr>
        <p:txBody>
          <a:bodyPr lIns="0" tIns="0" rIns="0" bIns="0" rtlCol="0" anchor="t">
            <a:spAutoFit/>
          </a:bodyPr>
          <a:lstStyle/>
          <a:p>
            <a:pPr marL="622249" lvl="1" indent="-311124" algn="l">
              <a:lnSpc>
                <a:spcPts val="4034"/>
              </a:lnSpc>
              <a:buFont typeface="Arial"/>
              <a:buChar char="•"/>
            </a:pPr>
            <a:r>
              <a:rPr lang="en-US" sz="2882">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
        <p:nvSpPr>
          <p:cNvPr id="8" name="TextBox 8"/>
          <p:cNvSpPr txBox="1"/>
          <p:nvPr/>
        </p:nvSpPr>
        <p:spPr>
          <a:xfrm>
            <a:off x="9755008" y="3811083"/>
            <a:ext cx="6236497" cy="4546238"/>
          </a:xfrm>
          <a:prstGeom prst="rect">
            <a:avLst/>
          </a:prstGeom>
        </p:spPr>
        <p:txBody>
          <a:bodyPr lIns="0" tIns="0" rIns="0" bIns="0" rtlCol="0" anchor="t">
            <a:spAutoFit/>
          </a:bodyPr>
          <a:lstStyle/>
          <a:p>
            <a:pPr marL="622249" lvl="1" indent="-311124" algn="l">
              <a:lnSpc>
                <a:spcPts val="4034"/>
              </a:lnSpc>
              <a:buFont typeface="Arial"/>
              <a:buChar char="•"/>
            </a:pPr>
            <a:r>
              <a:rPr lang="en-US" sz="2882">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55044" cy="6870323"/>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705010" y="2364382"/>
            <a:ext cx="9262935" cy="923330"/>
          </a:xfrm>
          <a:prstGeom prst="rect">
            <a:avLst/>
          </a:prstGeom>
        </p:spPr>
        <p:txBody>
          <a:bodyPr wrap="square" lIns="0" tIns="0" rIns="0" bIns="0" rtlCol="0" anchor="t">
            <a:spAutoFit/>
          </a:bodyPr>
          <a:lstStyle/>
          <a:p>
            <a:pPr algn="l">
              <a:lnSpc>
                <a:spcPts val="7238"/>
              </a:lnSpc>
            </a:pPr>
            <a:r>
              <a:rPr lang="en-US" sz="6082" b="1" dirty="0">
                <a:solidFill>
                  <a:srgbClr val="002060"/>
                </a:solidFill>
                <a:latin typeface="Poppins Bold"/>
                <a:ea typeface="Poppins Bold"/>
                <a:cs typeface="Poppins Bold"/>
                <a:sym typeface="Poppins Bold"/>
              </a:rPr>
              <a:t>RESEARCH METHODS</a:t>
            </a:r>
          </a:p>
        </p:txBody>
      </p:sp>
      <p:sp>
        <p:nvSpPr>
          <p:cNvPr id="8" name="TextBox 8"/>
          <p:cNvSpPr txBox="1"/>
          <p:nvPr/>
        </p:nvSpPr>
        <p:spPr>
          <a:xfrm>
            <a:off x="2861455" y="4610100"/>
            <a:ext cx="12950043" cy="1823128"/>
          </a:xfrm>
          <a:prstGeom prst="rect">
            <a:avLst/>
          </a:prstGeom>
        </p:spPr>
        <p:txBody>
          <a:bodyPr wrap="square" lIns="0" tIns="0" rIns="0" bIns="0" rtlCol="0" anchor="t">
            <a:spAutoFit/>
          </a:bodyPr>
          <a:lstStyle/>
          <a:p>
            <a:pPr algn="l">
              <a:lnSpc>
                <a:spcPts val="3582"/>
              </a:lnSpc>
            </a:pPr>
            <a:r>
              <a:rPr lang="en-US" sz="2558" dirty="0">
                <a:solidFill>
                  <a:srgbClr val="002060"/>
                </a:solidFill>
                <a:latin typeface="Poppins"/>
                <a:ea typeface="Poppins"/>
                <a:cs typeface="Poppins"/>
                <a:sym typeface="Poppins"/>
              </a:rPr>
              <a:t>Lorem ipsum dolor sit </a:t>
            </a:r>
            <a:r>
              <a:rPr lang="en-US" sz="2558" dirty="0" err="1">
                <a:solidFill>
                  <a:srgbClr val="002060"/>
                </a:solidFill>
                <a:latin typeface="Poppins"/>
                <a:ea typeface="Poppins"/>
                <a:cs typeface="Poppins"/>
                <a:sym typeface="Poppins"/>
              </a:rPr>
              <a:t>amet</a:t>
            </a:r>
            <a:r>
              <a:rPr lang="en-US" sz="2558" dirty="0">
                <a:solidFill>
                  <a:srgbClr val="002060"/>
                </a:solidFill>
                <a:latin typeface="Poppins"/>
                <a:ea typeface="Poppins"/>
                <a:cs typeface="Poppins"/>
                <a:sym typeface="Poppins"/>
              </a:rPr>
              <a:t>, </a:t>
            </a:r>
            <a:r>
              <a:rPr lang="en-US" sz="2558" dirty="0" err="1">
                <a:solidFill>
                  <a:srgbClr val="002060"/>
                </a:solidFill>
                <a:latin typeface="Poppins"/>
                <a:ea typeface="Poppins"/>
                <a:cs typeface="Poppins"/>
                <a:sym typeface="Poppins"/>
              </a:rPr>
              <a:t>consectetur</a:t>
            </a:r>
            <a:r>
              <a:rPr lang="en-US" sz="2558" dirty="0">
                <a:solidFill>
                  <a:srgbClr val="002060"/>
                </a:solidFill>
                <a:latin typeface="Poppins"/>
                <a:ea typeface="Poppins"/>
                <a:cs typeface="Poppins"/>
                <a:sym typeface="Poppins"/>
              </a:rPr>
              <a:t> </a:t>
            </a:r>
            <a:r>
              <a:rPr lang="en-US" sz="2558" dirty="0" err="1">
                <a:solidFill>
                  <a:srgbClr val="002060"/>
                </a:solidFill>
                <a:latin typeface="Poppins"/>
                <a:ea typeface="Poppins"/>
                <a:cs typeface="Poppins"/>
                <a:sym typeface="Poppins"/>
              </a:rPr>
              <a:t>adipisicing</a:t>
            </a:r>
            <a:r>
              <a:rPr lang="en-US" sz="2558" dirty="0">
                <a:solidFill>
                  <a:srgbClr val="002060"/>
                </a:solidFill>
                <a:latin typeface="Poppins"/>
                <a:ea typeface="Poppins"/>
                <a:cs typeface="Poppins"/>
                <a:sym typeface="Poppins"/>
              </a:rPr>
              <a:t> </a:t>
            </a:r>
            <a:r>
              <a:rPr lang="en-US" sz="2558" dirty="0" err="1">
                <a:solidFill>
                  <a:srgbClr val="002060"/>
                </a:solidFill>
                <a:latin typeface="Poppins"/>
                <a:ea typeface="Poppins"/>
                <a:cs typeface="Poppins"/>
                <a:sym typeface="Poppins"/>
              </a:rPr>
              <a:t>elit</a:t>
            </a:r>
            <a:r>
              <a:rPr lang="en-US" sz="2558" dirty="0">
                <a:solidFill>
                  <a:srgbClr val="002060"/>
                </a:solidFill>
                <a:latin typeface="Poppins"/>
                <a:ea typeface="Poppins"/>
                <a:cs typeface="Poppins"/>
                <a:sym typeface="Poppins"/>
              </a:rPr>
              <a:t>, sed do </a:t>
            </a:r>
            <a:r>
              <a:rPr lang="en-US" sz="2558" dirty="0" err="1">
                <a:solidFill>
                  <a:srgbClr val="002060"/>
                </a:solidFill>
                <a:latin typeface="Poppins"/>
                <a:ea typeface="Poppins"/>
                <a:cs typeface="Poppins"/>
                <a:sym typeface="Poppins"/>
              </a:rPr>
              <a:t>eiusmod</a:t>
            </a:r>
            <a:r>
              <a:rPr lang="en-US" sz="2558" dirty="0">
                <a:solidFill>
                  <a:srgbClr val="002060"/>
                </a:solidFill>
                <a:latin typeface="Poppins"/>
                <a:ea typeface="Poppins"/>
                <a:cs typeface="Poppins"/>
                <a:sym typeface="Poppins"/>
              </a:rPr>
              <a:t> </a:t>
            </a:r>
            <a:r>
              <a:rPr lang="en-US" sz="2558" dirty="0" err="1">
                <a:solidFill>
                  <a:srgbClr val="002060"/>
                </a:solidFill>
                <a:latin typeface="Poppins"/>
                <a:ea typeface="Poppins"/>
                <a:cs typeface="Poppins"/>
                <a:sym typeface="Poppins"/>
              </a:rPr>
              <a:t>tempor</a:t>
            </a:r>
            <a:r>
              <a:rPr lang="en-US" sz="2558" dirty="0">
                <a:solidFill>
                  <a:srgbClr val="002060"/>
                </a:solidFill>
                <a:latin typeface="Poppins"/>
                <a:ea typeface="Poppins"/>
                <a:cs typeface="Poppins"/>
                <a:sym typeface="Poppins"/>
              </a:rPr>
              <a:t> </a:t>
            </a:r>
            <a:r>
              <a:rPr lang="en-US" sz="2558" dirty="0" err="1">
                <a:solidFill>
                  <a:srgbClr val="002060"/>
                </a:solidFill>
                <a:latin typeface="Poppins"/>
                <a:ea typeface="Poppins"/>
                <a:cs typeface="Poppins"/>
                <a:sym typeface="Poppins"/>
              </a:rPr>
              <a:t>incididunt</a:t>
            </a:r>
            <a:r>
              <a:rPr lang="en-US" sz="2558" dirty="0">
                <a:solidFill>
                  <a:srgbClr val="002060"/>
                </a:solidFill>
                <a:latin typeface="Poppins"/>
                <a:ea typeface="Poppins"/>
                <a:cs typeface="Poppins"/>
                <a:sym typeface="Poppins"/>
              </a:rPr>
              <a:t> </a:t>
            </a:r>
            <a:r>
              <a:rPr lang="en-US" sz="2558" dirty="0" err="1">
                <a:solidFill>
                  <a:srgbClr val="002060"/>
                </a:solidFill>
                <a:latin typeface="Poppins"/>
                <a:ea typeface="Poppins"/>
                <a:cs typeface="Poppins"/>
                <a:sym typeface="Poppins"/>
              </a:rPr>
              <a:t>ut</a:t>
            </a:r>
            <a:r>
              <a:rPr lang="en-US" sz="2558" dirty="0">
                <a:solidFill>
                  <a:srgbClr val="002060"/>
                </a:solidFill>
                <a:latin typeface="Poppins"/>
                <a:ea typeface="Poppins"/>
                <a:cs typeface="Poppins"/>
                <a:sym typeface="Poppins"/>
              </a:rPr>
              <a:t> labore et dolore magna </a:t>
            </a:r>
            <a:r>
              <a:rPr lang="en-US" sz="2558" dirty="0" err="1">
                <a:solidFill>
                  <a:srgbClr val="002060"/>
                </a:solidFill>
                <a:latin typeface="Poppins"/>
                <a:ea typeface="Poppins"/>
                <a:cs typeface="Poppins"/>
                <a:sym typeface="Poppins"/>
              </a:rPr>
              <a:t>aliqua</a:t>
            </a:r>
            <a:r>
              <a:rPr lang="en-US" sz="2558" dirty="0">
                <a:solidFill>
                  <a:srgbClr val="002060"/>
                </a:solidFill>
                <a:latin typeface="Poppins"/>
                <a:ea typeface="Poppins"/>
                <a:cs typeface="Poppins"/>
                <a:sym typeface="Poppins"/>
              </a:rPr>
              <a:t>. Ut </a:t>
            </a:r>
            <a:r>
              <a:rPr lang="en-US" sz="2558" dirty="0" err="1">
                <a:solidFill>
                  <a:srgbClr val="002060"/>
                </a:solidFill>
                <a:latin typeface="Poppins"/>
                <a:ea typeface="Poppins"/>
                <a:cs typeface="Poppins"/>
                <a:sym typeface="Poppins"/>
              </a:rPr>
              <a:t>enim</a:t>
            </a:r>
            <a:r>
              <a:rPr lang="en-US" sz="2558" dirty="0">
                <a:solidFill>
                  <a:srgbClr val="002060"/>
                </a:solidFill>
                <a:latin typeface="Poppins"/>
                <a:ea typeface="Poppins"/>
                <a:cs typeface="Poppins"/>
                <a:sym typeface="Poppins"/>
              </a:rPr>
              <a:t> ad minim </a:t>
            </a:r>
            <a:r>
              <a:rPr lang="en-US" sz="2558" dirty="0" err="1">
                <a:solidFill>
                  <a:srgbClr val="002060"/>
                </a:solidFill>
                <a:latin typeface="Poppins"/>
                <a:ea typeface="Poppins"/>
                <a:cs typeface="Poppins"/>
                <a:sym typeface="Poppins"/>
              </a:rPr>
              <a:t>veniam</a:t>
            </a:r>
            <a:r>
              <a:rPr lang="en-US" sz="2558" dirty="0">
                <a:solidFill>
                  <a:srgbClr val="002060"/>
                </a:solidFill>
                <a:latin typeface="Poppins"/>
                <a:ea typeface="Poppins"/>
                <a:cs typeface="Poppins"/>
                <a:sym typeface="Poppins"/>
              </a:rPr>
              <a:t>, </a:t>
            </a:r>
            <a:r>
              <a:rPr lang="en-US" sz="2558" dirty="0" err="1">
                <a:solidFill>
                  <a:srgbClr val="002060"/>
                </a:solidFill>
                <a:latin typeface="Poppins"/>
                <a:ea typeface="Poppins"/>
                <a:cs typeface="Poppins"/>
                <a:sym typeface="Poppins"/>
              </a:rPr>
              <a:t>quis</a:t>
            </a:r>
            <a:r>
              <a:rPr lang="en-US" sz="2558" dirty="0">
                <a:solidFill>
                  <a:srgbClr val="002060"/>
                </a:solidFill>
                <a:latin typeface="Poppins"/>
                <a:ea typeface="Poppins"/>
                <a:cs typeface="Poppins"/>
                <a:sym typeface="Poppins"/>
              </a:rPr>
              <a:t> </a:t>
            </a:r>
            <a:r>
              <a:rPr lang="en-US" sz="2558" dirty="0" err="1">
                <a:solidFill>
                  <a:srgbClr val="002060"/>
                </a:solidFill>
                <a:latin typeface="Poppins"/>
                <a:ea typeface="Poppins"/>
                <a:cs typeface="Poppins"/>
                <a:sym typeface="Poppins"/>
              </a:rPr>
              <a:t>nostrud</a:t>
            </a:r>
            <a:r>
              <a:rPr lang="en-US" sz="2558" dirty="0">
                <a:solidFill>
                  <a:srgbClr val="002060"/>
                </a:solidFill>
                <a:latin typeface="Poppins"/>
                <a:ea typeface="Poppins"/>
                <a:cs typeface="Poppins"/>
                <a:sym typeface="Poppins"/>
              </a:rPr>
              <a:t> exercitation </a:t>
            </a:r>
            <a:r>
              <a:rPr lang="en-US" sz="2558" dirty="0" err="1">
                <a:solidFill>
                  <a:srgbClr val="002060"/>
                </a:solidFill>
                <a:latin typeface="Poppins"/>
                <a:ea typeface="Poppins"/>
                <a:cs typeface="Poppins"/>
                <a:sym typeface="Poppins"/>
              </a:rPr>
              <a:t>ullamco</a:t>
            </a:r>
            <a:r>
              <a:rPr lang="en-US" sz="2558" dirty="0">
                <a:solidFill>
                  <a:srgbClr val="002060"/>
                </a:solidFill>
                <a:latin typeface="Poppins"/>
                <a:ea typeface="Poppins"/>
                <a:cs typeface="Poppins"/>
                <a:sym typeface="Poppins"/>
              </a:rPr>
              <a:t> </a:t>
            </a:r>
            <a:r>
              <a:rPr lang="en-US" sz="2558" dirty="0" err="1">
                <a:solidFill>
                  <a:srgbClr val="002060"/>
                </a:solidFill>
                <a:latin typeface="Poppins"/>
                <a:ea typeface="Poppins"/>
                <a:cs typeface="Poppins"/>
                <a:sym typeface="Poppins"/>
              </a:rPr>
              <a:t>laboris</a:t>
            </a:r>
            <a:r>
              <a:rPr lang="en-US" sz="2558" dirty="0">
                <a:solidFill>
                  <a:srgbClr val="002060"/>
                </a:solidFill>
                <a:latin typeface="Poppins"/>
                <a:ea typeface="Poppins"/>
                <a:cs typeface="Poppins"/>
                <a:sym typeface="Poppins"/>
              </a:rPr>
              <a:t> nisi </a:t>
            </a:r>
            <a:r>
              <a:rPr lang="en-US" sz="2558" dirty="0" err="1">
                <a:solidFill>
                  <a:srgbClr val="002060"/>
                </a:solidFill>
                <a:latin typeface="Poppins"/>
                <a:ea typeface="Poppins"/>
                <a:cs typeface="Poppins"/>
                <a:sym typeface="Poppins"/>
              </a:rPr>
              <a:t>ut</a:t>
            </a:r>
            <a:r>
              <a:rPr lang="en-US" sz="2558" dirty="0">
                <a:solidFill>
                  <a:srgbClr val="002060"/>
                </a:solidFill>
                <a:latin typeface="Poppins"/>
                <a:ea typeface="Poppins"/>
                <a:cs typeface="Poppins"/>
                <a:sym typeface="Poppins"/>
              </a:rPr>
              <a:t> </a:t>
            </a:r>
            <a:r>
              <a:rPr lang="en-US" sz="2558" dirty="0" err="1">
                <a:solidFill>
                  <a:srgbClr val="002060"/>
                </a:solidFill>
                <a:latin typeface="Poppins"/>
                <a:ea typeface="Poppins"/>
                <a:cs typeface="Poppins"/>
                <a:sym typeface="Poppins"/>
              </a:rPr>
              <a:t>aliquip</a:t>
            </a:r>
            <a:r>
              <a:rPr lang="en-US" sz="2558" dirty="0">
                <a:solidFill>
                  <a:srgbClr val="002060"/>
                </a:solidFill>
                <a:latin typeface="Poppins"/>
                <a:ea typeface="Poppins"/>
                <a:cs typeface="Poppins"/>
                <a:sym typeface="Poppins"/>
              </a:rPr>
              <a:t> ex </a:t>
            </a:r>
            <a:r>
              <a:rPr lang="en-US" sz="2558" dirty="0" err="1">
                <a:solidFill>
                  <a:srgbClr val="002060"/>
                </a:solidFill>
                <a:latin typeface="Poppins"/>
                <a:ea typeface="Poppins"/>
                <a:cs typeface="Poppins"/>
                <a:sym typeface="Poppins"/>
              </a:rPr>
              <a:t>ea</a:t>
            </a:r>
            <a:r>
              <a:rPr lang="en-US" sz="2558" dirty="0">
                <a:solidFill>
                  <a:srgbClr val="002060"/>
                </a:solidFill>
                <a:latin typeface="Poppins"/>
                <a:ea typeface="Poppins"/>
                <a:cs typeface="Poppins"/>
                <a:sym typeface="Poppins"/>
              </a:rPr>
              <a:t> </a:t>
            </a:r>
            <a:r>
              <a:rPr lang="en-US" sz="2558" dirty="0" err="1">
                <a:solidFill>
                  <a:srgbClr val="002060"/>
                </a:solidFill>
                <a:latin typeface="Poppins"/>
                <a:ea typeface="Poppins"/>
                <a:cs typeface="Poppins"/>
                <a:sym typeface="Poppins"/>
              </a:rPr>
              <a:t>commodo</a:t>
            </a:r>
            <a:r>
              <a:rPr lang="en-US" sz="2558" dirty="0">
                <a:solidFill>
                  <a:srgbClr val="002060"/>
                </a:solidFill>
                <a:latin typeface="Poppins"/>
                <a:ea typeface="Poppins"/>
                <a:cs typeface="Poppins"/>
                <a:sym typeface="Poppins"/>
              </a:rPr>
              <a:t> </a:t>
            </a:r>
            <a:r>
              <a:rPr lang="en-US" sz="2558" dirty="0" err="1">
                <a:solidFill>
                  <a:srgbClr val="002060"/>
                </a:solidFill>
                <a:latin typeface="Poppins"/>
                <a:ea typeface="Poppins"/>
                <a:cs typeface="Poppins"/>
                <a:sym typeface="Poppins"/>
              </a:rPr>
              <a:t>consequat</a:t>
            </a:r>
            <a:r>
              <a:rPr lang="en-US" sz="2558" dirty="0">
                <a:solidFill>
                  <a:srgbClr val="002060"/>
                </a:solidFill>
                <a:latin typeface="Poppins"/>
                <a:ea typeface="Poppins"/>
                <a:cs typeface="Poppins"/>
                <a:sym typeface="Poppins"/>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712609" y="1503851"/>
            <a:ext cx="14862783" cy="7279297"/>
            <a:chOff x="0" y="0"/>
            <a:chExt cx="4808252" cy="2354922"/>
          </a:xfrm>
        </p:grpSpPr>
        <p:sp>
          <p:nvSpPr>
            <p:cNvPr id="4" name="Freeform 4"/>
            <p:cNvSpPr/>
            <p:nvPr/>
          </p:nvSpPr>
          <p:spPr>
            <a:xfrm>
              <a:off x="0" y="0"/>
              <a:ext cx="4808252" cy="2354922"/>
            </a:xfrm>
            <a:custGeom>
              <a:avLst/>
              <a:gdLst/>
              <a:ahLst/>
              <a:cxnLst/>
              <a:rect l="l" t="t" r="r" b="b"/>
              <a:pathLst>
                <a:path w="4808252" h="2354922">
                  <a:moveTo>
                    <a:pt x="26566" y="0"/>
                  </a:moveTo>
                  <a:lnTo>
                    <a:pt x="4781687" y="0"/>
                  </a:lnTo>
                  <a:cubicBezTo>
                    <a:pt x="4788733" y="0"/>
                    <a:pt x="4795489" y="2799"/>
                    <a:pt x="4800471" y="7781"/>
                  </a:cubicBezTo>
                  <a:cubicBezTo>
                    <a:pt x="4805454" y="12763"/>
                    <a:pt x="4808252" y="19520"/>
                    <a:pt x="4808252" y="26566"/>
                  </a:cubicBezTo>
                  <a:lnTo>
                    <a:pt x="4808252" y="2328357"/>
                  </a:lnTo>
                  <a:cubicBezTo>
                    <a:pt x="4808252" y="2335402"/>
                    <a:pt x="4805454" y="2342159"/>
                    <a:pt x="4800471" y="2347141"/>
                  </a:cubicBezTo>
                  <a:cubicBezTo>
                    <a:pt x="4795489" y="2352123"/>
                    <a:pt x="4788733" y="2354922"/>
                    <a:pt x="4781687" y="2354922"/>
                  </a:cubicBezTo>
                  <a:lnTo>
                    <a:pt x="26566" y="2354922"/>
                  </a:lnTo>
                  <a:cubicBezTo>
                    <a:pt x="19520" y="2354922"/>
                    <a:pt x="12763" y="2352123"/>
                    <a:pt x="7781" y="2347141"/>
                  </a:cubicBezTo>
                  <a:cubicBezTo>
                    <a:pt x="2799" y="2342159"/>
                    <a:pt x="0" y="2335402"/>
                    <a:pt x="0" y="2328357"/>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412072"/>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667"/>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ANALYSIS</a:t>
            </a:r>
          </a:p>
        </p:txBody>
      </p:sp>
      <p:sp>
        <p:nvSpPr>
          <p:cNvPr id="7" name="TextBox 7"/>
          <p:cNvSpPr txBox="1"/>
          <p:nvPr/>
        </p:nvSpPr>
        <p:spPr>
          <a:xfrm>
            <a:off x="3448575" y="3642556"/>
            <a:ext cx="11390851" cy="3975853"/>
          </a:xfrm>
          <a:prstGeom prst="rect">
            <a:avLst/>
          </a:prstGeom>
        </p:spPr>
        <p:txBody>
          <a:bodyPr lIns="0" tIns="0" rIns="0" bIns="0" rtlCol="0" anchor="t">
            <a:spAutoFit/>
          </a:bodyPr>
          <a:lstStyle/>
          <a:p>
            <a:pPr algn="l">
              <a:lnSpc>
                <a:spcPts val="3942"/>
              </a:lnSpc>
            </a:pPr>
            <a:r>
              <a:rPr lang="en-US" sz="2816">
                <a:solidFill>
                  <a:srgbClr val="0A152F"/>
                </a:solidFill>
                <a:latin typeface="Poppins"/>
                <a:ea typeface="Poppins"/>
                <a:cs typeface="Poppins"/>
                <a:sym typeface="Poppins"/>
              </a:rPr>
              <a:t>Lorem ipsum dolor sit amet, consectetur adipisicing elit, sed do eiusmod tempor incididunt ut labore et dolore magna aliqua. </a:t>
            </a:r>
          </a:p>
          <a:p>
            <a:pPr algn="l">
              <a:lnSpc>
                <a:spcPts val="3942"/>
              </a:lnSpc>
            </a:pPr>
            <a:endParaRPr lang="en-US" sz="2816">
              <a:solidFill>
                <a:srgbClr val="0A152F"/>
              </a:solidFill>
              <a:latin typeface="Poppins"/>
              <a:ea typeface="Poppins"/>
              <a:cs typeface="Poppins"/>
              <a:sym typeface="Poppins"/>
            </a:endParaRPr>
          </a:p>
          <a:p>
            <a:pPr algn="l">
              <a:lnSpc>
                <a:spcPts val="3942"/>
              </a:lnSpc>
            </a:pPr>
            <a:r>
              <a:rPr lang="en-US" sz="2816">
                <a:solidFill>
                  <a:srgbClr val="0A152F"/>
                </a:solidFill>
                <a:latin typeface="Poppins"/>
                <a:ea typeface="Poppins"/>
                <a:cs typeface="Poppins"/>
                <a:sym typeface="Poppins"/>
              </a:rPr>
              <a:t>Lorem ipsum dolor sit amet, consectetur adipisicing elit, sed do eiusmod tempor incididunt ut labore et dolore magna aliqua. </a:t>
            </a:r>
          </a:p>
          <a:p>
            <a:pPr algn="l">
              <a:lnSpc>
                <a:spcPts val="3942"/>
              </a:lnSpc>
            </a:pPr>
            <a:endParaRPr lang="en-US" sz="2816">
              <a:solidFill>
                <a:srgbClr val="0A152F"/>
              </a:solidFill>
              <a:latin typeface="Poppins"/>
              <a:ea typeface="Poppins"/>
              <a:cs typeface="Poppins"/>
              <a:sym typeface="Poppins"/>
            </a:endParaRPr>
          </a:p>
          <a:p>
            <a:pPr algn="l">
              <a:lnSpc>
                <a:spcPts val="3942"/>
              </a:lnSpc>
            </a:pPr>
            <a:r>
              <a:rPr lang="en-US" sz="2816">
                <a:solidFill>
                  <a:srgbClr val="0A152F"/>
                </a:solidFill>
                <a:latin typeface="Poppins"/>
                <a:ea typeface="Poppins"/>
                <a:cs typeface="Poppins"/>
                <a:sym typeface="Poppins"/>
              </a:rPr>
              <a:t>Lorem ipsum dolor sit amet, consectetur adipisicing elit, sed do eiusmod tempor incididunt ut labore et dolore magna aliqua.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908956" y="1948590"/>
            <a:ext cx="14862783" cy="6870323"/>
            <a:chOff x="0" y="0"/>
            <a:chExt cx="4808252" cy="2222615"/>
          </a:xfrm>
        </p:grpSpPr>
        <p:sp>
          <p:nvSpPr>
            <p:cNvPr id="4" name="Freeform 4"/>
            <p:cNvSpPr/>
            <p:nvPr/>
          </p:nvSpPr>
          <p:spPr>
            <a:xfrm>
              <a:off x="0" y="0"/>
              <a:ext cx="4808252" cy="2222615"/>
            </a:xfrm>
            <a:custGeom>
              <a:avLst/>
              <a:gdLst/>
              <a:ahLst/>
              <a:cxnLst/>
              <a:rect l="l" t="t" r="r" b="b"/>
              <a:pathLst>
                <a:path w="4808252" h="2222615">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27976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01157" y="2116234"/>
            <a:ext cx="9085687" cy="1102667"/>
          </a:xfrm>
          <a:prstGeom prst="rect">
            <a:avLst/>
          </a:prstGeom>
        </p:spPr>
        <p:txBody>
          <a:bodyPr lIns="0" tIns="0" rIns="0" bIns="0" rtlCol="0" anchor="t">
            <a:spAutoFit/>
          </a:bodyPr>
          <a:lstStyle/>
          <a:p>
            <a:pPr algn="ctr">
              <a:lnSpc>
                <a:spcPts val="8516"/>
              </a:lnSpc>
            </a:pPr>
            <a:r>
              <a:rPr lang="en-US" sz="6082" b="1">
                <a:solidFill>
                  <a:srgbClr val="0A152F"/>
                </a:solidFill>
                <a:latin typeface="Poppins Bold"/>
                <a:ea typeface="Poppins Bold"/>
                <a:cs typeface="Poppins Bold"/>
                <a:sym typeface="Poppins Bold"/>
              </a:rPr>
              <a:t>CONCLUSION</a:t>
            </a:r>
          </a:p>
        </p:txBody>
      </p:sp>
      <p:sp>
        <p:nvSpPr>
          <p:cNvPr id="7" name="TextBox 7"/>
          <p:cNvSpPr txBox="1"/>
          <p:nvPr/>
        </p:nvSpPr>
        <p:spPr>
          <a:xfrm>
            <a:off x="3448575" y="3642556"/>
            <a:ext cx="11390851" cy="4490045"/>
          </a:xfrm>
          <a:prstGeom prst="rect">
            <a:avLst/>
          </a:prstGeom>
        </p:spPr>
        <p:txBody>
          <a:bodyPr lIns="0" tIns="0" rIns="0" bIns="0" rtlCol="0" anchor="t">
            <a:spAutoFit/>
          </a:bodyPr>
          <a:lstStyle/>
          <a:p>
            <a:pPr marL="608045" lvl="1" indent="-304022" algn="l">
              <a:lnSpc>
                <a:spcPts val="3942"/>
              </a:lnSpc>
              <a:buFont typeface="Arial"/>
              <a:buChar char="•"/>
            </a:pPr>
            <a:r>
              <a:rPr lang="en-US" sz="2816">
                <a:solidFill>
                  <a:srgbClr val="0A152F"/>
                </a:solidFill>
                <a:latin typeface="Poppins"/>
                <a:ea typeface="Poppins"/>
                <a:cs typeface="Poppins"/>
                <a:sym typeface="Poppins"/>
              </a:rPr>
              <a:t>Lorem ipsum dolor sit amet, consectetur adipisicing elit, sed do eiusmod tempor incididunt ut labore et dolore magna aliqua. </a:t>
            </a:r>
          </a:p>
          <a:p>
            <a:pPr marL="608045" lvl="1" indent="-304022" algn="l">
              <a:lnSpc>
                <a:spcPts val="3942"/>
              </a:lnSpc>
              <a:buFont typeface="Arial"/>
              <a:buChar char="•"/>
            </a:pPr>
            <a:r>
              <a:rPr lang="en-US" sz="2816">
                <a:solidFill>
                  <a:srgbClr val="0A152F"/>
                </a:solidFill>
                <a:latin typeface="Poppins"/>
                <a:ea typeface="Poppins"/>
                <a:cs typeface="Poppins"/>
                <a:sym typeface="Poppins"/>
              </a:rPr>
              <a:t>Lorem ipsum dolor sit amet, consectetur adipisicing elit, sed do eiusmod tempor incididunt ut labore et dolore magna aliqua. </a:t>
            </a:r>
          </a:p>
          <a:p>
            <a:pPr marL="608045" lvl="1" indent="-304022" algn="l">
              <a:lnSpc>
                <a:spcPts val="3942"/>
              </a:lnSpc>
              <a:buFont typeface="Arial"/>
              <a:buChar char="•"/>
            </a:pPr>
            <a:r>
              <a:rPr lang="en-US" sz="2816">
                <a:solidFill>
                  <a:srgbClr val="0A152F"/>
                </a:solidFill>
                <a:latin typeface="Poppins"/>
                <a:ea typeface="Poppins"/>
                <a:cs typeface="Poppins"/>
                <a:sym typeface="Poppins"/>
              </a:rPr>
              <a:t>Lorem ipsum dolor sit amet, consectetur adipisicing elit, sed do eiusmod tempor incididunt ut labore et dolore magna aliqua.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506</Words>
  <Application>Microsoft Office PowerPoint</Application>
  <PresentationFormat>Custom</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Poppins</vt:lpstr>
      <vt:lpstr>Calibri</vt:lpstr>
      <vt:lpstr>Arial</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Dark Blue and White Simple Thesis Defense Presentation</dc:title>
  <cp:lastModifiedBy>Harshit Aggarwal</cp:lastModifiedBy>
  <cp:revision>2</cp:revision>
  <dcterms:created xsi:type="dcterms:W3CDTF">2006-08-16T00:00:00Z</dcterms:created>
  <dcterms:modified xsi:type="dcterms:W3CDTF">2024-12-03T15:46:11Z</dcterms:modified>
  <dc:identifier>DAGYOmdFImo</dc:identifier>
</cp:coreProperties>
</file>