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Comic Sans MS" panose="030F0702030302020204" pitchFamily="66" charset="0"/>
      <p:regular r:id="rId14"/>
      <p:bold r:id="rId15"/>
      <p:italic r:id="rId16"/>
      <p:boldItalic r:id="rId17"/>
    </p:embeddedFont>
    <p:embeddedFont>
      <p:font typeface="Righteou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53181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9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78ac1814_0_2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578ac1814_0_2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80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69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13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93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0bcfaa05b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0bcfaa05b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1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b628f12ae_0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b628f12ae_0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0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hasCustomPrompt="1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4" hasCustomPrompt="1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 idx="7" hasCustomPrompt="1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 idx="13" hasCustomPrompt="1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1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ONLY_1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ONLY_1_3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 idx="2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3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4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 idx="5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6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ONLY_1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4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6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7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piILYuMwCLXLvScAbhc7TtmvjVUWng2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docs.google.com/spreadsheets/d/1UtvkkNGgDMgCZ0LfxS5srERcNiYpspo0dmU8sZj7Z38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1214450" y="2560525"/>
            <a:ext cx="4576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 FIESTA 3.0</a:t>
            </a:r>
            <a:endParaRPr sz="4200"/>
          </a:p>
        </p:txBody>
      </p:sp>
      <p:grpSp>
        <p:nvGrpSpPr>
          <p:cNvPr id="201" name="Google Shape;201;p30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202" name="Google Shape;202;p30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95" y="300045"/>
            <a:ext cx="1968950" cy="19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 idx="2"/>
          </p:nvPr>
        </p:nvSpPr>
        <p:spPr>
          <a:xfrm>
            <a:off x="6520028" y="1630900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</a:t>
            </a: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Statement</a:t>
            </a:r>
            <a:endParaRPr sz="3600"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1"/>
          </p:nvPr>
        </p:nvSpPr>
        <p:spPr>
          <a:xfrm>
            <a:off x="212125" y="305650"/>
            <a:ext cx="5174100" cy="3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ABC Inc. is a Custom products distributor with majority in cosmetics products selling to different types of stores across the U.S but also internationally. 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They are interested in getting a better understanding of their Sales, AUR, COGS and Margin performance across their business.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As it a very large organization with a dynamic business, its top executives need to have look at the data generated on daily basis and take the business decisions accordingly. This has become major challenge for ABC Inc.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grpSp>
        <p:nvGrpSpPr>
          <p:cNvPr id="239" name="Google Shape;239;p31"/>
          <p:cNvGrpSpPr/>
          <p:nvPr/>
        </p:nvGrpSpPr>
        <p:grpSpPr>
          <a:xfrm flipH="1">
            <a:off x="5582572" y="2234971"/>
            <a:ext cx="3121362" cy="2767147"/>
            <a:chOff x="1483375" y="238125"/>
            <a:chExt cx="4652500" cy="5238825"/>
          </a:xfrm>
        </p:grpSpPr>
        <p:sp>
          <p:nvSpPr>
            <p:cNvPr id="240" name="Google Shape;240;p31"/>
            <p:cNvSpPr/>
            <p:nvPr/>
          </p:nvSpPr>
          <p:spPr>
            <a:xfrm>
              <a:off x="1483375" y="2694975"/>
              <a:ext cx="3225475" cy="1933175"/>
            </a:xfrm>
            <a:custGeom>
              <a:avLst/>
              <a:gdLst/>
              <a:ahLst/>
              <a:cxnLst/>
              <a:rect l="l" t="t" r="r" b="b"/>
              <a:pathLst>
                <a:path w="129019" h="77327" extrusionOk="0">
                  <a:moveTo>
                    <a:pt x="67420" y="0"/>
                  </a:moveTo>
                  <a:lnTo>
                    <a:pt x="0" y="35502"/>
                  </a:lnTo>
                  <a:lnTo>
                    <a:pt x="61598" y="77326"/>
                  </a:lnTo>
                  <a:lnTo>
                    <a:pt x="129018" y="41824"/>
                  </a:lnTo>
                  <a:lnTo>
                    <a:pt x="674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416675" y="3225750"/>
              <a:ext cx="1358850" cy="725725"/>
            </a:xfrm>
            <a:custGeom>
              <a:avLst/>
              <a:gdLst/>
              <a:ahLst/>
              <a:cxnLst/>
              <a:rect l="l" t="t" r="r" b="b"/>
              <a:pathLst>
                <a:path w="54354" h="29029" extrusionOk="0">
                  <a:moveTo>
                    <a:pt x="51588" y="0"/>
                  </a:moveTo>
                  <a:lnTo>
                    <a:pt x="1" y="27165"/>
                  </a:lnTo>
                  <a:lnTo>
                    <a:pt x="2766" y="29028"/>
                  </a:lnTo>
                  <a:lnTo>
                    <a:pt x="54354" y="1863"/>
                  </a:lnTo>
                  <a:lnTo>
                    <a:pt x="51588" y="0"/>
                  </a:lnTo>
                  <a:close/>
                </a:path>
              </a:pathLst>
            </a:custGeom>
            <a:solidFill>
              <a:srgbClr val="2D0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023325" y="3740425"/>
              <a:ext cx="1685525" cy="1736525"/>
            </a:xfrm>
            <a:custGeom>
              <a:avLst/>
              <a:gdLst/>
              <a:ahLst/>
              <a:cxnLst/>
              <a:rect l="l" t="t" r="r" b="b"/>
              <a:pathLst>
                <a:path w="67421" h="69461" extrusionOk="0">
                  <a:moveTo>
                    <a:pt x="67420" y="1"/>
                  </a:moveTo>
                  <a:lnTo>
                    <a:pt x="0" y="35508"/>
                  </a:lnTo>
                  <a:lnTo>
                    <a:pt x="0" y="69460"/>
                  </a:lnTo>
                  <a:lnTo>
                    <a:pt x="67420" y="33952"/>
                  </a:lnTo>
                  <a:lnTo>
                    <a:pt x="67420" y="1"/>
                  </a:lnTo>
                  <a:close/>
                </a:path>
              </a:pathLst>
            </a:custGeom>
            <a:solidFill>
              <a:srgbClr val="D44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483375" y="3583625"/>
              <a:ext cx="1539975" cy="1893325"/>
            </a:xfrm>
            <a:custGeom>
              <a:avLst/>
              <a:gdLst/>
              <a:ahLst/>
              <a:cxnLst/>
              <a:rect l="l" t="t" r="r" b="b"/>
              <a:pathLst>
                <a:path w="61599" h="75733" extrusionOk="0">
                  <a:moveTo>
                    <a:pt x="0" y="1"/>
                  </a:moveTo>
                  <a:lnTo>
                    <a:pt x="0" y="33953"/>
                  </a:lnTo>
                  <a:lnTo>
                    <a:pt x="61598" y="75732"/>
                  </a:lnTo>
                  <a:lnTo>
                    <a:pt x="61598" y="417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526700" y="2212525"/>
              <a:ext cx="1429175" cy="1527925"/>
            </a:xfrm>
            <a:custGeom>
              <a:avLst/>
              <a:gdLst/>
              <a:ahLst/>
              <a:cxnLst/>
              <a:rect l="l" t="t" r="r" b="b"/>
              <a:pathLst>
                <a:path w="57167" h="61117" extrusionOk="0">
                  <a:moveTo>
                    <a:pt x="14692" y="0"/>
                  </a:moveTo>
                  <a:lnTo>
                    <a:pt x="1" y="56452"/>
                  </a:lnTo>
                  <a:lnTo>
                    <a:pt x="14393" y="61117"/>
                  </a:lnTo>
                  <a:lnTo>
                    <a:pt x="48741" y="43030"/>
                  </a:lnTo>
                  <a:lnTo>
                    <a:pt x="57166" y="10933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740775" y="2004725"/>
              <a:ext cx="806175" cy="837600"/>
            </a:xfrm>
            <a:custGeom>
              <a:avLst/>
              <a:gdLst/>
              <a:ahLst/>
              <a:cxnLst/>
              <a:rect l="l" t="t" r="r" b="b"/>
              <a:pathLst>
                <a:path w="32247" h="33504" extrusionOk="0">
                  <a:moveTo>
                    <a:pt x="16887" y="0"/>
                  </a:moveTo>
                  <a:lnTo>
                    <a:pt x="1" y="12143"/>
                  </a:lnTo>
                  <a:lnTo>
                    <a:pt x="15359" y="33503"/>
                  </a:lnTo>
                  <a:lnTo>
                    <a:pt x="32247" y="21359"/>
                  </a:lnTo>
                  <a:lnTo>
                    <a:pt x="16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440350" y="2769175"/>
              <a:ext cx="474825" cy="452100"/>
            </a:xfrm>
            <a:custGeom>
              <a:avLst/>
              <a:gdLst/>
              <a:ahLst/>
              <a:cxnLst/>
              <a:rect l="l" t="t" r="r" b="b"/>
              <a:pathLst>
                <a:path w="18993" h="18084" extrusionOk="0">
                  <a:moveTo>
                    <a:pt x="12527" y="0"/>
                  </a:moveTo>
                  <a:lnTo>
                    <a:pt x="0" y="8178"/>
                  </a:lnTo>
                  <a:lnTo>
                    <a:pt x="6466" y="18084"/>
                  </a:lnTo>
                  <a:lnTo>
                    <a:pt x="18993" y="9904"/>
                  </a:lnTo>
                  <a:lnTo>
                    <a:pt x="12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489550" y="1878525"/>
              <a:ext cx="1264875" cy="1059900"/>
            </a:xfrm>
            <a:custGeom>
              <a:avLst/>
              <a:gdLst/>
              <a:ahLst/>
              <a:cxnLst/>
              <a:rect l="l" t="t" r="r" b="b"/>
              <a:pathLst>
                <a:path w="50595" h="42396" extrusionOk="0">
                  <a:moveTo>
                    <a:pt x="36783" y="0"/>
                  </a:moveTo>
                  <a:lnTo>
                    <a:pt x="3634" y="8143"/>
                  </a:lnTo>
                  <a:lnTo>
                    <a:pt x="0" y="19338"/>
                  </a:lnTo>
                  <a:lnTo>
                    <a:pt x="7560" y="21955"/>
                  </a:lnTo>
                  <a:lnTo>
                    <a:pt x="1458" y="37094"/>
                  </a:lnTo>
                  <a:cubicBezTo>
                    <a:pt x="656" y="39085"/>
                    <a:pt x="1631" y="41348"/>
                    <a:pt x="3630" y="42130"/>
                  </a:cubicBezTo>
                  <a:cubicBezTo>
                    <a:pt x="4089" y="42309"/>
                    <a:pt x="4565" y="42395"/>
                    <a:pt x="5035" y="42395"/>
                  </a:cubicBezTo>
                  <a:cubicBezTo>
                    <a:pt x="6366" y="42395"/>
                    <a:pt x="7646" y="41704"/>
                    <a:pt x="8358" y="40499"/>
                  </a:cubicBezTo>
                  <a:lnTo>
                    <a:pt x="17592" y="24862"/>
                  </a:lnTo>
                  <a:lnTo>
                    <a:pt x="30531" y="29223"/>
                  </a:lnTo>
                  <a:cubicBezTo>
                    <a:pt x="30531" y="29223"/>
                    <a:pt x="31623" y="29568"/>
                    <a:pt x="33194" y="29568"/>
                  </a:cubicBezTo>
                  <a:cubicBezTo>
                    <a:pt x="35156" y="29568"/>
                    <a:pt x="37866" y="29030"/>
                    <a:pt x="40128" y="26607"/>
                  </a:cubicBezTo>
                  <a:cubicBezTo>
                    <a:pt x="44198" y="22245"/>
                    <a:pt x="50595" y="12213"/>
                    <a:pt x="50595" y="12213"/>
                  </a:cubicBezTo>
                  <a:lnTo>
                    <a:pt x="36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543500" y="238125"/>
              <a:ext cx="1592375" cy="1819875"/>
            </a:xfrm>
            <a:custGeom>
              <a:avLst/>
              <a:gdLst/>
              <a:ahLst/>
              <a:cxnLst/>
              <a:rect l="l" t="t" r="r" b="b"/>
              <a:pathLst>
                <a:path w="63695" h="72795" extrusionOk="0">
                  <a:moveTo>
                    <a:pt x="35780" y="0"/>
                  </a:moveTo>
                  <a:lnTo>
                    <a:pt x="1" y="53135"/>
                  </a:lnTo>
                  <a:lnTo>
                    <a:pt x="23394" y="72794"/>
                  </a:lnTo>
                  <a:lnTo>
                    <a:pt x="63695" y="26400"/>
                  </a:lnTo>
                  <a:lnTo>
                    <a:pt x="63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367000" y="1581550"/>
              <a:ext cx="680225" cy="657575"/>
            </a:xfrm>
            <a:custGeom>
              <a:avLst/>
              <a:gdLst/>
              <a:ahLst/>
              <a:cxnLst/>
              <a:rect l="l" t="t" r="r" b="b"/>
              <a:pathLst>
                <a:path w="27209" h="26303" extrusionOk="0">
                  <a:moveTo>
                    <a:pt x="7778" y="1"/>
                  </a:moveTo>
                  <a:lnTo>
                    <a:pt x="0" y="10698"/>
                  </a:lnTo>
                  <a:lnTo>
                    <a:pt x="17775" y="26303"/>
                  </a:lnTo>
                  <a:lnTo>
                    <a:pt x="27208" y="16329"/>
                  </a:lnTo>
                  <a:lnTo>
                    <a:pt x="7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073900" y="1820500"/>
              <a:ext cx="60325" cy="58050"/>
            </a:xfrm>
            <a:custGeom>
              <a:avLst/>
              <a:gdLst/>
              <a:ahLst/>
              <a:cxnLst/>
              <a:rect l="l" t="t" r="r" b="b"/>
              <a:pathLst>
                <a:path w="2413" h="2322" extrusionOk="0">
                  <a:moveTo>
                    <a:pt x="1252" y="1"/>
                  </a:moveTo>
                  <a:cubicBezTo>
                    <a:pt x="782" y="1"/>
                    <a:pt x="359" y="284"/>
                    <a:pt x="180" y="717"/>
                  </a:cubicBezTo>
                  <a:cubicBezTo>
                    <a:pt x="0" y="1151"/>
                    <a:pt x="99" y="1649"/>
                    <a:pt x="432" y="1982"/>
                  </a:cubicBezTo>
                  <a:cubicBezTo>
                    <a:pt x="654" y="2204"/>
                    <a:pt x="950" y="2322"/>
                    <a:pt x="1252" y="2322"/>
                  </a:cubicBezTo>
                  <a:cubicBezTo>
                    <a:pt x="1401" y="2322"/>
                    <a:pt x="1552" y="2293"/>
                    <a:pt x="1695" y="2233"/>
                  </a:cubicBezTo>
                  <a:cubicBezTo>
                    <a:pt x="2129" y="2054"/>
                    <a:pt x="2412" y="1631"/>
                    <a:pt x="2412" y="1161"/>
                  </a:cubicBezTo>
                  <a:cubicBezTo>
                    <a:pt x="2412" y="521"/>
                    <a:pt x="1892" y="1"/>
                    <a:pt x="1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body" idx="1"/>
          </p:nvPr>
        </p:nvSpPr>
        <p:spPr>
          <a:xfrm>
            <a:off x="772375" y="1081775"/>
            <a:ext cx="7667400" cy="4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average for 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Best product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tenure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‘2017-2019’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SILK-CANVAS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which generated 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avg. Revenue of Rs. 173,442.13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/- </a:t>
            </a:r>
            <a:endParaRPr sz="11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average for 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Best revenue generator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tenure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‘2017-2019’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WATER-CREAM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which generated 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avg. Revenue of Rs. 10,208,776.35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/- </a:t>
            </a:r>
            <a:endParaRPr sz="11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ABC Inc.'s overall business stats are </a:t>
            </a:r>
            <a:endParaRPr sz="11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lphaL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Revenue - Rs. 261,581,823.32/-</a:t>
            </a:r>
            <a:endParaRPr sz="11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lphaL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 Sales - Rs. 10,713,364.11/-</a:t>
            </a:r>
            <a:endParaRPr sz="11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lphaL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AUR - Rs. 24.42/-	</a:t>
            </a:r>
            <a:endParaRPr sz="11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Gross Profit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generated by the company is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Rs. 253,080,505.43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/- at 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Gross Margin of 96.75%</a:t>
            </a:r>
            <a:endParaRPr sz="1100" b="1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COGS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value is around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Rs. 8,501,317.89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/- at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COGS% of 3.25%</a:t>
            </a:r>
            <a:endParaRPr sz="1100" b="1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 demand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found at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Channel 6, Channel 1 &amp; Channel 7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, generating total sales of              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Rs. 4,698,993.39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/-</a:t>
            </a:r>
            <a:endParaRPr sz="11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ABC Company’s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 products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were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launched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year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2018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taking to the no. of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232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generating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sales of Rs 459670.098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/-</a:t>
            </a:r>
            <a:endParaRPr sz="1100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 Revenue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produced by the company was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Rs. 125,048,999.46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/- at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83.72%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financial year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2018</a:t>
            </a:r>
            <a:endParaRPr sz="1100" b="1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 Sales 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produced by the company was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Rs. 2,402,803.76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/- at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118.79%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financial year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2018</a:t>
            </a:r>
            <a:endParaRPr sz="1100" b="1">
              <a:solidFill>
                <a:srgbClr val="0E101A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Comic Sans MS"/>
              <a:buAutoNum type="arabicPeriod"/>
            </a:pP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the financial year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2019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yearly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sales decreased by 39.54%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&amp;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sudden decrease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Revenue</a:t>
            </a:r>
            <a:r>
              <a:rPr lang="en" sz="1100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also be seen with a %age of </a:t>
            </a:r>
            <a:r>
              <a:rPr lang="en" sz="1100" b="1">
                <a:solidFill>
                  <a:srgbClr val="0E101A"/>
                </a:solidFill>
                <a:latin typeface="Comic Sans MS"/>
                <a:ea typeface="Comic Sans MS"/>
                <a:cs typeface="Comic Sans MS"/>
                <a:sym typeface="Comic Sans MS"/>
              </a:rPr>
              <a:t>44.33%</a:t>
            </a:r>
            <a:endParaRPr sz="11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772375" y="295975"/>
            <a:ext cx="70665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INSIGHTS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After analyzing the given data for ABC Inc. We came to the following conclusions:</a:t>
            </a:r>
            <a:endParaRPr sz="1100" b="1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568250" y="281750"/>
            <a:ext cx="70665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YOY% (Revenue, Sales) &amp; Overall Stats</a:t>
            </a:r>
            <a:endParaRPr sz="1200"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25" y="3449425"/>
            <a:ext cx="5827925" cy="15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23" y="1143075"/>
            <a:ext cx="2698976" cy="21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675" y="1136525"/>
            <a:ext cx="2812576" cy="21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1025" y="3031000"/>
            <a:ext cx="2812575" cy="20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7825" y="1143075"/>
            <a:ext cx="2698974" cy="182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 idx="2"/>
          </p:nvPr>
        </p:nvSpPr>
        <p:spPr>
          <a:xfrm>
            <a:off x="602125" y="281725"/>
            <a:ext cx="70665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Channel Stats &amp; Products Launched</a:t>
            </a:r>
            <a:endParaRPr sz="1200"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0" y="2807625"/>
            <a:ext cx="4382926" cy="20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50" y="1094050"/>
            <a:ext cx="4046151" cy="16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400" y="3409050"/>
            <a:ext cx="4213525" cy="14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4950" y="1094050"/>
            <a:ext cx="4162424" cy="231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598900" y="281725"/>
            <a:ext cx="7066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Best Sellers (Sales &amp; Revenue)</a:t>
            </a:r>
            <a:endParaRPr sz="1200"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25" y="1081850"/>
            <a:ext cx="4271324" cy="18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800" y="785950"/>
            <a:ext cx="3933424" cy="24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26875"/>
            <a:ext cx="3933425" cy="237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5825" y="3269940"/>
            <a:ext cx="4959525" cy="176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 idx="2"/>
          </p:nvPr>
        </p:nvSpPr>
        <p:spPr>
          <a:xfrm>
            <a:off x="1165027" y="945225"/>
            <a:ext cx="59181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Important links</a:t>
            </a:r>
            <a:endParaRPr sz="4600"/>
          </a:p>
        </p:txBody>
      </p:sp>
      <p:sp>
        <p:nvSpPr>
          <p:cNvPr id="290" name="Google Shape;290;p36"/>
          <p:cNvSpPr txBox="1">
            <a:spLocks noGrp="1"/>
          </p:cNvSpPr>
          <p:nvPr>
            <p:ph type="subTitle" idx="1"/>
          </p:nvPr>
        </p:nvSpPr>
        <p:spPr>
          <a:xfrm>
            <a:off x="904475" y="2403925"/>
            <a:ext cx="4391700" cy="20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Google Drive link - </a:t>
            </a:r>
            <a:r>
              <a:rPr lang="en" b="1">
                <a:solidFill>
                  <a:srgbClr val="8989EB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CLICK HERE</a:t>
            </a:r>
            <a:endParaRPr b="1">
              <a:solidFill>
                <a:srgbClr val="8989E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Contents of Drive</a:t>
            </a:r>
            <a:endParaRPr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u="sng">
                <a:solidFill>
                  <a:srgbClr val="8989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Google Spreadsheet</a:t>
            </a:r>
            <a:r>
              <a:rPr lang="en">
                <a:solidFill>
                  <a:schemeClr val="dk1"/>
                </a:solidFill>
              </a:rPr>
              <a:t> (for calculations)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MS Excel (for data visualisation - PowerBI)</a:t>
            </a:r>
            <a:endParaRPr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Data Fiesta 3.0 Solution Presentation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291" name="Google Shape;291;p36"/>
          <p:cNvGrpSpPr/>
          <p:nvPr/>
        </p:nvGrpSpPr>
        <p:grpSpPr>
          <a:xfrm>
            <a:off x="5885344" y="1308286"/>
            <a:ext cx="2891233" cy="3346284"/>
            <a:chOff x="-3194600" y="-1375400"/>
            <a:chExt cx="2145150" cy="2482775"/>
          </a:xfrm>
        </p:grpSpPr>
        <p:sp>
          <p:nvSpPr>
            <p:cNvPr id="292" name="Google Shape;292;p36"/>
            <p:cNvSpPr/>
            <p:nvPr/>
          </p:nvSpPr>
          <p:spPr>
            <a:xfrm>
              <a:off x="-3181425" y="-1119000"/>
              <a:ext cx="328725" cy="2115525"/>
            </a:xfrm>
            <a:custGeom>
              <a:avLst/>
              <a:gdLst/>
              <a:ahLst/>
              <a:cxnLst/>
              <a:rect l="l" t="t" r="r" b="b"/>
              <a:pathLst>
                <a:path w="13149" h="84621" extrusionOk="0">
                  <a:moveTo>
                    <a:pt x="12159" y="0"/>
                  </a:moveTo>
                  <a:cubicBezTo>
                    <a:pt x="11702" y="0"/>
                    <a:pt x="11303" y="335"/>
                    <a:pt x="11234" y="800"/>
                  </a:cubicBezTo>
                  <a:lnTo>
                    <a:pt x="75" y="83563"/>
                  </a:lnTo>
                  <a:cubicBezTo>
                    <a:pt x="0" y="84124"/>
                    <a:pt x="436" y="84621"/>
                    <a:pt x="1002" y="84621"/>
                  </a:cubicBezTo>
                  <a:cubicBezTo>
                    <a:pt x="1468" y="84619"/>
                    <a:pt x="1863" y="84275"/>
                    <a:pt x="1926" y="83813"/>
                  </a:cubicBezTo>
                  <a:lnTo>
                    <a:pt x="13086" y="1049"/>
                  </a:lnTo>
                  <a:cubicBezTo>
                    <a:pt x="13148" y="541"/>
                    <a:pt x="12791" y="77"/>
                    <a:pt x="12283" y="9"/>
                  </a:cubicBezTo>
                  <a:cubicBezTo>
                    <a:pt x="12242" y="3"/>
                    <a:pt x="12200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-2744000" y="-1119225"/>
              <a:ext cx="342000" cy="2214125"/>
            </a:xfrm>
            <a:custGeom>
              <a:avLst/>
              <a:gdLst/>
              <a:ahLst/>
              <a:cxnLst/>
              <a:rect l="l" t="t" r="r" b="b"/>
              <a:pathLst>
                <a:path w="13680" h="88565" extrusionOk="0">
                  <a:moveTo>
                    <a:pt x="12684" y="0"/>
                  </a:moveTo>
                  <a:cubicBezTo>
                    <a:pt x="12223" y="0"/>
                    <a:pt x="11823" y="340"/>
                    <a:pt x="11759" y="809"/>
                  </a:cubicBezTo>
                  <a:lnTo>
                    <a:pt x="69" y="87505"/>
                  </a:lnTo>
                  <a:cubicBezTo>
                    <a:pt x="0" y="88016"/>
                    <a:pt x="359" y="88486"/>
                    <a:pt x="870" y="88555"/>
                  </a:cubicBezTo>
                  <a:cubicBezTo>
                    <a:pt x="911" y="88561"/>
                    <a:pt x="953" y="88564"/>
                    <a:pt x="997" y="88564"/>
                  </a:cubicBezTo>
                  <a:cubicBezTo>
                    <a:pt x="1462" y="88563"/>
                    <a:pt x="1857" y="88217"/>
                    <a:pt x="1920" y="87754"/>
                  </a:cubicBezTo>
                  <a:lnTo>
                    <a:pt x="13611" y="1058"/>
                  </a:lnTo>
                  <a:cubicBezTo>
                    <a:pt x="13679" y="547"/>
                    <a:pt x="13320" y="77"/>
                    <a:pt x="12810" y="9"/>
                  </a:cubicBezTo>
                  <a:cubicBezTo>
                    <a:pt x="12767" y="3"/>
                    <a:pt x="12725" y="0"/>
                    <a:pt x="1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-2072800" y="-1119225"/>
              <a:ext cx="341925" cy="2214125"/>
            </a:xfrm>
            <a:custGeom>
              <a:avLst/>
              <a:gdLst/>
              <a:ahLst/>
              <a:cxnLst/>
              <a:rect l="l" t="t" r="r" b="b"/>
              <a:pathLst>
                <a:path w="13677" h="88565" extrusionOk="0">
                  <a:moveTo>
                    <a:pt x="996" y="0"/>
                  </a:moveTo>
                  <a:cubicBezTo>
                    <a:pt x="954" y="0"/>
                    <a:pt x="912" y="3"/>
                    <a:pt x="870" y="9"/>
                  </a:cubicBezTo>
                  <a:cubicBezTo>
                    <a:pt x="358" y="77"/>
                    <a:pt x="0" y="547"/>
                    <a:pt x="69" y="1058"/>
                  </a:cubicBezTo>
                  <a:lnTo>
                    <a:pt x="11760" y="87754"/>
                  </a:lnTo>
                  <a:cubicBezTo>
                    <a:pt x="11821" y="88217"/>
                    <a:pt x="12216" y="88563"/>
                    <a:pt x="12683" y="88564"/>
                  </a:cubicBezTo>
                  <a:cubicBezTo>
                    <a:pt x="12725" y="88564"/>
                    <a:pt x="12767" y="88561"/>
                    <a:pt x="12809" y="88555"/>
                  </a:cubicBezTo>
                  <a:cubicBezTo>
                    <a:pt x="13319" y="88486"/>
                    <a:pt x="13677" y="88016"/>
                    <a:pt x="13609" y="87505"/>
                  </a:cubicBezTo>
                  <a:lnTo>
                    <a:pt x="1920" y="809"/>
                  </a:lnTo>
                  <a:cubicBezTo>
                    <a:pt x="1856" y="340"/>
                    <a:pt x="145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-3017500" y="-1375400"/>
              <a:ext cx="1298150" cy="1392225"/>
            </a:xfrm>
            <a:custGeom>
              <a:avLst/>
              <a:gdLst/>
              <a:ahLst/>
              <a:cxnLst/>
              <a:rect l="l" t="t" r="r" b="b"/>
              <a:pathLst>
                <a:path w="51926" h="55689" extrusionOk="0">
                  <a:moveTo>
                    <a:pt x="1" y="0"/>
                  </a:moveTo>
                  <a:lnTo>
                    <a:pt x="5605" y="55689"/>
                  </a:lnTo>
                  <a:lnTo>
                    <a:pt x="51925" y="55689"/>
                  </a:lnTo>
                  <a:lnTo>
                    <a:pt x="46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-2938100" y="16800"/>
              <a:ext cx="1260750" cy="115925"/>
            </a:xfrm>
            <a:custGeom>
              <a:avLst/>
              <a:gdLst/>
              <a:ahLst/>
              <a:cxnLst/>
              <a:rect l="l" t="t" r="r" b="b"/>
              <a:pathLst>
                <a:path w="50430" h="4637" extrusionOk="0">
                  <a:moveTo>
                    <a:pt x="0" y="1"/>
                  </a:moveTo>
                  <a:lnTo>
                    <a:pt x="0" y="4637"/>
                  </a:lnTo>
                  <a:lnTo>
                    <a:pt x="50430" y="4637"/>
                  </a:lnTo>
                  <a:lnTo>
                    <a:pt x="5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-3194600" y="424775"/>
              <a:ext cx="1500875" cy="120675"/>
            </a:xfrm>
            <a:custGeom>
              <a:avLst/>
              <a:gdLst/>
              <a:ahLst/>
              <a:cxnLst/>
              <a:rect l="l" t="t" r="r" b="b"/>
              <a:pathLst>
                <a:path w="60035" h="4827" extrusionOk="0">
                  <a:moveTo>
                    <a:pt x="996" y="0"/>
                  </a:moveTo>
                  <a:cubicBezTo>
                    <a:pt x="537" y="0"/>
                    <a:pt x="138" y="337"/>
                    <a:pt x="72" y="803"/>
                  </a:cubicBezTo>
                  <a:cubicBezTo>
                    <a:pt x="1" y="1315"/>
                    <a:pt x="355" y="1786"/>
                    <a:pt x="867" y="1858"/>
                  </a:cubicBezTo>
                  <a:lnTo>
                    <a:pt x="21851" y="4818"/>
                  </a:lnTo>
                  <a:cubicBezTo>
                    <a:pt x="21894" y="4824"/>
                    <a:pt x="21939" y="4827"/>
                    <a:pt x="21982" y="4827"/>
                  </a:cubicBezTo>
                  <a:lnTo>
                    <a:pt x="59102" y="4827"/>
                  </a:lnTo>
                  <a:cubicBezTo>
                    <a:pt x="59617" y="4827"/>
                    <a:pt x="60035" y="4408"/>
                    <a:pt x="60035" y="3893"/>
                  </a:cubicBezTo>
                  <a:cubicBezTo>
                    <a:pt x="60035" y="3378"/>
                    <a:pt x="59617" y="2959"/>
                    <a:pt x="59102" y="2959"/>
                  </a:cubicBezTo>
                  <a:lnTo>
                    <a:pt x="22047" y="2959"/>
                  </a:lnTo>
                  <a:lnTo>
                    <a:pt x="1127" y="10"/>
                  </a:lnTo>
                  <a:cubicBezTo>
                    <a:pt x="1083" y="3"/>
                    <a:pt x="1039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-2709850" y="-1033750"/>
              <a:ext cx="170325" cy="480050"/>
            </a:xfrm>
            <a:custGeom>
              <a:avLst/>
              <a:gdLst/>
              <a:ahLst/>
              <a:cxnLst/>
              <a:rect l="l" t="t" r="r" b="b"/>
              <a:pathLst>
                <a:path w="6813" h="19202" extrusionOk="0">
                  <a:moveTo>
                    <a:pt x="0" y="0"/>
                  </a:moveTo>
                  <a:lnTo>
                    <a:pt x="2003" y="19201"/>
                  </a:lnTo>
                  <a:lnTo>
                    <a:pt x="6812" y="1920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-2495975" y="-892075"/>
              <a:ext cx="153350" cy="338375"/>
            </a:xfrm>
            <a:custGeom>
              <a:avLst/>
              <a:gdLst/>
              <a:ahLst/>
              <a:cxnLst/>
              <a:rect l="l" t="t" r="r" b="b"/>
              <a:pathLst>
                <a:path w="6134" h="13535" extrusionOk="0">
                  <a:moveTo>
                    <a:pt x="1" y="0"/>
                  </a:moveTo>
                  <a:lnTo>
                    <a:pt x="1324" y="13534"/>
                  </a:lnTo>
                  <a:lnTo>
                    <a:pt x="6133" y="13534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-2303450" y="-927050"/>
              <a:ext cx="157725" cy="373350"/>
            </a:xfrm>
            <a:custGeom>
              <a:avLst/>
              <a:gdLst/>
              <a:ahLst/>
              <a:cxnLst/>
              <a:rect l="l" t="t" r="r" b="b"/>
              <a:pathLst>
                <a:path w="6309" h="14934" extrusionOk="0">
                  <a:moveTo>
                    <a:pt x="1" y="0"/>
                  </a:moveTo>
                  <a:lnTo>
                    <a:pt x="1499" y="14933"/>
                  </a:lnTo>
                  <a:lnTo>
                    <a:pt x="6308" y="14933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-2089750" y="-799675"/>
              <a:ext cx="140925" cy="245975"/>
            </a:xfrm>
            <a:custGeom>
              <a:avLst/>
              <a:gdLst/>
              <a:ahLst/>
              <a:cxnLst/>
              <a:rect l="l" t="t" r="r" b="b"/>
              <a:pathLst>
                <a:path w="5637" h="9839" extrusionOk="0">
                  <a:moveTo>
                    <a:pt x="0" y="1"/>
                  </a:moveTo>
                  <a:lnTo>
                    <a:pt x="826" y="9838"/>
                  </a:lnTo>
                  <a:lnTo>
                    <a:pt x="5636" y="9838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-2816150" y="-1150400"/>
              <a:ext cx="928400" cy="603775"/>
            </a:xfrm>
            <a:custGeom>
              <a:avLst/>
              <a:gdLst/>
              <a:ahLst/>
              <a:cxnLst/>
              <a:rect l="l" t="t" r="r" b="b"/>
              <a:pathLst>
                <a:path w="37136" h="24151" extrusionOk="0">
                  <a:moveTo>
                    <a:pt x="465" y="0"/>
                  </a:moveTo>
                  <a:lnTo>
                    <a:pt x="1" y="51"/>
                  </a:lnTo>
                  <a:lnTo>
                    <a:pt x="2590" y="24150"/>
                  </a:lnTo>
                  <a:lnTo>
                    <a:pt x="37136" y="24150"/>
                  </a:lnTo>
                  <a:lnTo>
                    <a:pt x="37136" y="23683"/>
                  </a:lnTo>
                  <a:lnTo>
                    <a:pt x="3010" y="2368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-2645125" y="-4866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7"/>
                  </a:lnTo>
                  <a:lnTo>
                    <a:pt x="16472" y="467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-2636275" y="-451975"/>
              <a:ext cx="176625" cy="11700"/>
            </a:xfrm>
            <a:custGeom>
              <a:avLst/>
              <a:gdLst/>
              <a:ahLst/>
              <a:cxnLst/>
              <a:rect l="l" t="t" r="r" b="b"/>
              <a:pathLst>
                <a:path w="7065" h="468" extrusionOk="0">
                  <a:moveTo>
                    <a:pt x="1" y="1"/>
                  </a:moveTo>
                  <a:lnTo>
                    <a:pt x="1" y="468"/>
                  </a:lnTo>
                  <a:lnTo>
                    <a:pt x="7064" y="46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-2420725" y="-451975"/>
              <a:ext cx="196275" cy="11700"/>
            </a:xfrm>
            <a:custGeom>
              <a:avLst/>
              <a:gdLst/>
              <a:ahLst/>
              <a:cxnLst/>
              <a:rect l="l" t="t" r="r" b="b"/>
              <a:pathLst>
                <a:path w="7851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851" y="468"/>
                  </a:lnTo>
                  <a:lnTo>
                    <a:pt x="7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-2620475" y="-343575"/>
              <a:ext cx="321650" cy="11675"/>
            </a:xfrm>
            <a:custGeom>
              <a:avLst/>
              <a:gdLst/>
              <a:ahLst/>
              <a:cxnLst/>
              <a:rect l="l" t="t" r="r" b="b"/>
              <a:pathLst>
                <a:path w="12866" h="467" extrusionOk="0">
                  <a:moveTo>
                    <a:pt x="0" y="0"/>
                  </a:moveTo>
                  <a:lnTo>
                    <a:pt x="0" y="467"/>
                  </a:lnTo>
                  <a:lnTo>
                    <a:pt x="12866" y="467"/>
                  </a:lnTo>
                  <a:lnTo>
                    <a:pt x="1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-2632225" y="-377600"/>
              <a:ext cx="360450" cy="11675"/>
            </a:xfrm>
            <a:custGeom>
              <a:avLst/>
              <a:gdLst/>
              <a:ahLst/>
              <a:cxnLst/>
              <a:rect l="l" t="t" r="r" b="b"/>
              <a:pathLst>
                <a:path w="14418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4418" y="466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-2610050" y="-279825"/>
              <a:ext cx="205175" cy="11675"/>
            </a:xfrm>
            <a:custGeom>
              <a:avLst/>
              <a:gdLst/>
              <a:ahLst/>
              <a:cxnLst/>
              <a:rect l="l" t="t" r="r" b="b"/>
              <a:pathLst>
                <a:path w="820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8206" y="46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-2368775" y="-279825"/>
              <a:ext cx="119175" cy="11675"/>
            </a:xfrm>
            <a:custGeom>
              <a:avLst/>
              <a:gdLst/>
              <a:ahLst/>
              <a:cxnLst/>
              <a:rect l="l" t="t" r="r" b="b"/>
              <a:pathLst>
                <a:path w="476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4767" y="467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-2610050" y="-245125"/>
              <a:ext cx="268175" cy="11675"/>
            </a:xfrm>
            <a:custGeom>
              <a:avLst/>
              <a:gdLst/>
              <a:ahLst/>
              <a:cxnLst/>
              <a:rect l="l" t="t" r="r" b="b"/>
              <a:pathLst>
                <a:path w="10727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0726" y="46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-2602550" y="-175875"/>
              <a:ext cx="411850" cy="11700"/>
            </a:xfrm>
            <a:custGeom>
              <a:avLst/>
              <a:gdLst/>
              <a:ahLst/>
              <a:cxnLst/>
              <a:rect l="l" t="t" r="r" b="b"/>
              <a:pathLst>
                <a:path w="16474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3" y="468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-2594500" y="-141150"/>
              <a:ext cx="241425" cy="11700"/>
            </a:xfrm>
            <a:custGeom>
              <a:avLst/>
              <a:gdLst/>
              <a:ahLst/>
              <a:cxnLst/>
              <a:rect l="l" t="t" r="r" b="b"/>
              <a:pathLst>
                <a:path w="965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-2318850" y="-141150"/>
              <a:ext cx="136150" cy="11700"/>
            </a:xfrm>
            <a:custGeom>
              <a:avLst/>
              <a:gdLst/>
              <a:ahLst/>
              <a:cxnLst/>
              <a:rect l="l" t="t" r="r" b="b"/>
              <a:pathLst>
                <a:path w="5446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-2389075" y="-11513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2" y="468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-2368425" y="-1083525"/>
              <a:ext cx="188750" cy="11700"/>
            </a:xfrm>
            <a:custGeom>
              <a:avLst/>
              <a:gdLst/>
              <a:ahLst/>
              <a:cxnLst/>
              <a:rect l="l" t="t" r="r" b="b"/>
              <a:pathLst>
                <a:path w="7550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550" y="468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-2381075" y="-1116625"/>
              <a:ext cx="241450" cy="11700"/>
            </a:xfrm>
            <a:custGeom>
              <a:avLst/>
              <a:gdLst/>
              <a:ahLst/>
              <a:cxnLst/>
              <a:rect l="l" t="t" r="r" b="b"/>
              <a:pathLst>
                <a:path w="9658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-2105425" y="-1116625"/>
              <a:ext cx="136175" cy="11700"/>
            </a:xfrm>
            <a:custGeom>
              <a:avLst/>
              <a:gdLst/>
              <a:ahLst/>
              <a:cxnLst/>
              <a:rect l="l" t="t" r="r" b="b"/>
              <a:pathLst>
                <a:path w="544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-2745125" y="-48305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8" y="2222"/>
                  </a:lnTo>
                  <a:lnTo>
                    <a:pt x="2511" y="2222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-2734700" y="-380250"/>
              <a:ext cx="62800" cy="55625"/>
            </a:xfrm>
            <a:custGeom>
              <a:avLst/>
              <a:gdLst/>
              <a:ahLst/>
              <a:cxnLst/>
              <a:rect l="l" t="t" r="r" b="b"/>
              <a:pathLst>
                <a:path w="2512" h="2225" extrusionOk="0">
                  <a:moveTo>
                    <a:pt x="1" y="0"/>
                  </a:moveTo>
                  <a:lnTo>
                    <a:pt x="288" y="2224"/>
                  </a:lnTo>
                  <a:lnTo>
                    <a:pt x="2512" y="222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-2724250" y="-2774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9" y="2223"/>
                  </a:lnTo>
                  <a:lnTo>
                    <a:pt x="2511" y="2223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-2713825" y="-1746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1" y="1"/>
                  </a:moveTo>
                  <a:lnTo>
                    <a:pt x="290" y="2223"/>
                  </a:lnTo>
                  <a:lnTo>
                    <a:pt x="2512" y="2223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-2195375" y="-850500"/>
              <a:ext cx="337000" cy="335550"/>
            </a:xfrm>
            <a:custGeom>
              <a:avLst/>
              <a:gdLst/>
              <a:ahLst/>
              <a:cxnLst/>
              <a:rect l="l" t="t" r="r" b="b"/>
              <a:pathLst>
                <a:path w="13480" h="13422" extrusionOk="0">
                  <a:moveTo>
                    <a:pt x="5523" y="0"/>
                  </a:moveTo>
                  <a:cubicBezTo>
                    <a:pt x="5511" y="0"/>
                    <a:pt x="5498" y="4"/>
                    <a:pt x="5485" y="12"/>
                  </a:cubicBezTo>
                  <a:cubicBezTo>
                    <a:pt x="3079" y="1486"/>
                    <a:pt x="544" y="3998"/>
                    <a:pt x="321" y="6972"/>
                  </a:cubicBezTo>
                  <a:cubicBezTo>
                    <a:pt x="128" y="9525"/>
                    <a:pt x="1728" y="12070"/>
                    <a:pt x="4110" y="13001"/>
                  </a:cubicBezTo>
                  <a:cubicBezTo>
                    <a:pt x="4839" y="13286"/>
                    <a:pt x="5612" y="13422"/>
                    <a:pt x="6384" y="13422"/>
                  </a:cubicBezTo>
                  <a:cubicBezTo>
                    <a:pt x="8313" y="13422"/>
                    <a:pt x="10238" y="12570"/>
                    <a:pt x="11459" y="11045"/>
                  </a:cubicBezTo>
                  <a:cubicBezTo>
                    <a:pt x="13074" y="9031"/>
                    <a:pt x="13480" y="5969"/>
                    <a:pt x="12229" y="3669"/>
                  </a:cubicBezTo>
                  <a:cubicBezTo>
                    <a:pt x="11409" y="2162"/>
                    <a:pt x="10004" y="1492"/>
                    <a:pt x="8541" y="1492"/>
                  </a:cubicBezTo>
                  <a:cubicBezTo>
                    <a:pt x="7157" y="1492"/>
                    <a:pt x="5721" y="2092"/>
                    <a:pt x="4682" y="3147"/>
                  </a:cubicBezTo>
                  <a:cubicBezTo>
                    <a:pt x="4609" y="3220"/>
                    <a:pt x="4676" y="3318"/>
                    <a:pt x="4756" y="3318"/>
                  </a:cubicBezTo>
                  <a:cubicBezTo>
                    <a:pt x="4779" y="3318"/>
                    <a:pt x="4803" y="3310"/>
                    <a:pt x="4825" y="3291"/>
                  </a:cubicBezTo>
                  <a:cubicBezTo>
                    <a:pt x="5890" y="2374"/>
                    <a:pt x="7145" y="1695"/>
                    <a:pt x="8489" y="1695"/>
                  </a:cubicBezTo>
                  <a:cubicBezTo>
                    <a:pt x="8977" y="1695"/>
                    <a:pt x="9476" y="1785"/>
                    <a:pt x="9982" y="1984"/>
                  </a:cubicBezTo>
                  <a:cubicBezTo>
                    <a:pt x="11711" y="2667"/>
                    <a:pt x="12499" y="4494"/>
                    <a:pt x="12588" y="6257"/>
                  </a:cubicBezTo>
                  <a:cubicBezTo>
                    <a:pt x="12748" y="9413"/>
                    <a:pt x="10650" y="12334"/>
                    <a:pt x="7498" y="12917"/>
                  </a:cubicBezTo>
                  <a:cubicBezTo>
                    <a:pt x="7134" y="12985"/>
                    <a:pt x="6771" y="13018"/>
                    <a:pt x="6413" y="13018"/>
                  </a:cubicBezTo>
                  <a:cubicBezTo>
                    <a:pt x="3706" y="13018"/>
                    <a:pt x="1301" y="11146"/>
                    <a:pt x="724" y="8389"/>
                  </a:cubicBezTo>
                  <a:cubicBezTo>
                    <a:pt x="1" y="4932"/>
                    <a:pt x="2838" y="1824"/>
                    <a:pt x="5560" y="140"/>
                  </a:cubicBezTo>
                  <a:cubicBezTo>
                    <a:pt x="5630" y="99"/>
                    <a:pt x="5588" y="0"/>
                    <a:pt x="5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-1482325" y="-396575"/>
              <a:ext cx="432875" cy="1472500"/>
            </a:xfrm>
            <a:custGeom>
              <a:avLst/>
              <a:gdLst/>
              <a:ahLst/>
              <a:cxnLst/>
              <a:rect l="l" t="t" r="r" b="b"/>
              <a:pathLst>
                <a:path w="17315" h="58900" extrusionOk="0">
                  <a:moveTo>
                    <a:pt x="6927" y="1"/>
                  </a:moveTo>
                  <a:cubicBezTo>
                    <a:pt x="4931" y="1"/>
                    <a:pt x="2810" y="1230"/>
                    <a:pt x="2022" y="4235"/>
                  </a:cubicBezTo>
                  <a:cubicBezTo>
                    <a:pt x="0" y="11932"/>
                    <a:pt x="3382" y="26739"/>
                    <a:pt x="3182" y="28590"/>
                  </a:cubicBezTo>
                  <a:cubicBezTo>
                    <a:pt x="2977" y="30439"/>
                    <a:pt x="7900" y="55296"/>
                    <a:pt x="7812" y="55742"/>
                  </a:cubicBezTo>
                  <a:cubicBezTo>
                    <a:pt x="7812" y="55742"/>
                    <a:pt x="6540" y="56402"/>
                    <a:pt x="5392" y="57107"/>
                  </a:cubicBezTo>
                  <a:cubicBezTo>
                    <a:pt x="4352" y="57747"/>
                    <a:pt x="3421" y="58432"/>
                    <a:pt x="3623" y="58700"/>
                  </a:cubicBezTo>
                  <a:cubicBezTo>
                    <a:pt x="3731" y="58841"/>
                    <a:pt x="4362" y="58899"/>
                    <a:pt x="5252" y="58899"/>
                  </a:cubicBezTo>
                  <a:cubicBezTo>
                    <a:pt x="7943" y="58899"/>
                    <a:pt x="13006" y="58365"/>
                    <a:pt x="13220" y="57936"/>
                  </a:cubicBezTo>
                  <a:cubicBezTo>
                    <a:pt x="13403" y="57563"/>
                    <a:pt x="13177" y="56821"/>
                    <a:pt x="13085" y="56035"/>
                  </a:cubicBezTo>
                  <a:cubicBezTo>
                    <a:pt x="13040" y="55622"/>
                    <a:pt x="13027" y="55197"/>
                    <a:pt x="13129" y="54811"/>
                  </a:cubicBezTo>
                  <a:cubicBezTo>
                    <a:pt x="17314" y="39246"/>
                    <a:pt x="11472" y="28537"/>
                    <a:pt x="11608" y="26945"/>
                  </a:cubicBezTo>
                  <a:cubicBezTo>
                    <a:pt x="11750" y="25351"/>
                    <a:pt x="15433" y="11868"/>
                    <a:pt x="10782" y="2196"/>
                  </a:cubicBezTo>
                  <a:cubicBezTo>
                    <a:pt x="10127" y="834"/>
                    <a:pt x="8570" y="1"/>
                    <a:pt x="6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-1396800" y="1004300"/>
              <a:ext cx="249550" cy="71625"/>
            </a:xfrm>
            <a:custGeom>
              <a:avLst/>
              <a:gdLst/>
              <a:ahLst/>
              <a:cxnLst/>
              <a:rect l="l" t="t" r="r" b="b"/>
              <a:pathLst>
                <a:path w="9982" h="2865" extrusionOk="0">
                  <a:moveTo>
                    <a:pt x="9664" y="0"/>
                  </a:moveTo>
                  <a:cubicBezTo>
                    <a:pt x="8639" y="514"/>
                    <a:pt x="4446" y="1773"/>
                    <a:pt x="2687" y="1773"/>
                  </a:cubicBezTo>
                  <a:cubicBezTo>
                    <a:pt x="2233" y="1773"/>
                    <a:pt x="1941" y="1689"/>
                    <a:pt x="1908" y="1486"/>
                  </a:cubicBezTo>
                  <a:cubicBezTo>
                    <a:pt x="1889" y="1354"/>
                    <a:pt x="1914" y="1212"/>
                    <a:pt x="1972" y="1072"/>
                  </a:cubicBezTo>
                  <a:lnTo>
                    <a:pt x="1972" y="1072"/>
                  </a:lnTo>
                  <a:cubicBezTo>
                    <a:pt x="931" y="1712"/>
                    <a:pt x="0" y="2397"/>
                    <a:pt x="202" y="2665"/>
                  </a:cubicBezTo>
                  <a:cubicBezTo>
                    <a:pt x="310" y="2806"/>
                    <a:pt x="941" y="2864"/>
                    <a:pt x="1831" y="2864"/>
                  </a:cubicBezTo>
                  <a:cubicBezTo>
                    <a:pt x="4522" y="2864"/>
                    <a:pt x="9585" y="2330"/>
                    <a:pt x="9799" y="1901"/>
                  </a:cubicBezTo>
                  <a:cubicBezTo>
                    <a:pt x="9982" y="1528"/>
                    <a:pt x="9756" y="786"/>
                    <a:pt x="9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-1493375" y="-417650"/>
              <a:ext cx="437450" cy="1325325"/>
            </a:xfrm>
            <a:custGeom>
              <a:avLst/>
              <a:gdLst/>
              <a:ahLst/>
              <a:cxnLst/>
              <a:rect l="l" t="t" r="r" b="b"/>
              <a:pathLst>
                <a:path w="17498" h="53013" extrusionOk="0">
                  <a:moveTo>
                    <a:pt x="6961" y="0"/>
                  </a:moveTo>
                  <a:cubicBezTo>
                    <a:pt x="4661" y="0"/>
                    <a:pt x="2428" y="1591"/>
                    <a:pt x="1538" y="4949"/>
                  </a:cubicBezTo>
                  <a:cubicBezTo>
                    <a:pt x="1" y="10752"/>
                    <a:pt x="1867" y="23522"/>
                    <a:pt x="2401" y="27544"/>
                  </a:cubicBezTo>
                  <a:cubicBezTo>
                    <a:pt x="2935" y="31568"/>
                    <a:pt x="3357" y="52597"/>
                    <a:pt x="3357" y="52597"/>
                  </a:cubicBezTo>
                  <a:cubicBezTo>
                    <a:pt x="5000" y="52900"/>
                    <a:pt x="6710" y="53013"/>
                    <a:pt x="8343" y="53013"/>
                  </a:cubicBezTo>
                  <a:cubicBezTo>
                    <a:pt x="13065" y="53013"/>
                    <a:pt x="17149" y="52070"/>
                    <a:pt x="17149" y="52070"/>
                  </a:cubicBezTo>
                  <a:cubicBezTo>
                    <a:pt x="17497" y="46627"/>
                    <a:pt x="13081" y="28161"/>
                    <a:pt x="13273" y="27252"/>
                  </a:cubicBezTo>
                  <a:cubicBezTo>
                    <a:pt x="15402" y="17099"/>
                    <a:pt x="14537" y="6257"/>
                    <a:pt x="11595" y="2459"/>
                  </a:cubicBezTo>
                  <a:cubicBezTo>
                    <a:pt x="10344" y="843"/>
                    <a:pt x="8635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-1919275" y="-435875"/>
              <a:ext cx="682450" cy="1543250"/>
            </a:xfrm>
            <a:custGeom>
              <a:avLst/>
              <a:gdLst/>
              <a:ahLst/>
              <a:cxnLst/>
              <a:rect l="l" t="t" r="r" b="b"/>
              <a:pathLst>
                <a:path w="27298" h="61730" extrusionOk="0">
                  <a:moveTo>
                    <a:pt x="18304" y="0"/>
                  </a:moveTo>
                  <a:cubicBezTo>
                    <a:pt x="16207" y="0"/>
                    <a:pt x="13968" y="1356"/>
                    <a:pt x="13367" y="4591"/>
                  </a:cubicBezTo>
                  <a:cubicBezTo>
                    <a:pt x="11908" y="12416"/>
                    <a:pt x="8160" y="27989"/>
                    <a:pt x="7889" y="29831"/>
                  </a:cubicBezTo>
                  <a:cubicBezTo>
                    <a:pt x="7458" y="32752"/>
                    <a:pt x="5068" y="57577"/>
                    <a:pt x="5013" y="58029"/>
                  </a:cubicBezTo>
                  <a:cubicBezTo>
                    <a:pt x="5013" y="58029"/>
                    <a:pt x="2964" y="59117"/>
                    <a:pt x="1870" y="59901"/>
                  </a:cubicBezTo>
                  <a:cubicBezTo>
                    <a:pt x="879" y="60618"/>
                    <a:pt x="1" y="61368"/>
                    <a:pt x="221" y="61619"/>
                  </a:cubicBezTo>
                  <a:cubicBezTo>
                    <a:pt x="289" y="61696"/>
                    <a:pt x="548" y="61730"/>
                    <a:pt x="942" y="61730"/>
                  </a:cubicBezTo>
                  <a:cubicBezTo>
                    <a:pt x="3288" y="61730"/>
                    <a:pt x="10420" y="60532"/>
                    <a:pt x="10627" y="60027"/>
                  </a:cubicBezTo>
                  <a:cubicBezTo>
                    <a:pt x="10781" y="59641"/>
                    <a:pt x="10503" y="58916"/>
                    <a:pt x="10355" y="58141"/>
                  </a:cubicBezTo>
                  <a:cubicBezTo>
                    <a:pt x="10280" y="57733"/>
                    <a:pt x="10086" y="57248"/>
                    <a:pt x="10310" y="56917"/>
                  </a:cubicBezTo>
                  <a:cubicBezTo>
                    <a:pt x="19373" y="43578"/>
                    <a:pt x="16839" y="30841"/>
                    <a:pt x="16860" y="29241"/>
                  </a:cubicBezTo>
                  <a:cubicBezTo>
                    <a:pt x="16886" y="27643"/>
                    <a:pt x="27298" y="11231"/>
                    <a:pt x="21956" y="1923"/>
                  </a:cubicBezTo>
                  <a:cubicBezTo>
                    <a:pt x="21258" y="707"/>
                    <a:pt x="19818" y="0"/>
                    <a:pt x="18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-1919275" y="1017650"/>
              <a:ext cx="269575" cy="89725"/>
            </a:xfrm>
            <a:custGeom>
              <a:avLst/>
              <a:gdLst/>
              <a:ahLst/>
              <a:cxnLst/>
              <a:rect l="l" t="t" r="r" b="b"/>
              <a:pathLst>
                <a:path w="10783" h="3589" extrusionOk="0">
                  <a:moveTo>
                    <a:pt x="10355" y="0"/>
                  </a:moveTo>
                  <a:cubicBezTo>
                    <a:pt x="9318" y="617"/>
                    <a:pt x="4217" y="2408"/>
                    <a:pt x="2441" y="2408"/>
                  </a:cubicBezTo>
                  <a:cubicBezTo>
                    <a:pt x="2094" y="2408"/>
                    <a:pt x="1874" y="2340"/>
                    <a:pt x="1837" y="2181"/>
                  </a:cubicBezTo>
                  <a:cubicBezTo>
                    <a:pt x="1809" y="2049"/>
                    <a:pt x="1824" y="1905"/>
                    <a:pt x="1870" y="1760"/>
                  </a:cubicBezTo>
                  <a:lnTo>
                    <a:pt x="1870" y="1760"/>
                  </a:lnTo>
                  <a:cubicBezTo>
                    <a:pt x="879" y="2477"/>
                    <a:pt x="1" y="3227"/>
                    <a:pt x="222" y="3478"/>
                  </a:cubicBezTo>
                  <a:cubicBezTo>
                    <a:pt x="290" y="3555"/>
                    <a:pt x="549" y="3589"/>
                    <a:pt x="943" y="3589"/>
                  </a:cubicBezTo>
                  <a:cubicBezTo>
                    <a:pt x="3288" y="3589"/>
                    <a:pt x="10421" y="2391"/>
                    <a:pt x="10627" y="1886"/>
                  </a:cubicBezTo>
                  <a:cubicBezTo>
                    <a:pt x="10783" y="1500"/>
                    <a:pt x="10503" y="775"/>
                    <a:pt x="10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-1802950" y="-447025"/>
              <a:ext cx="550450" cy="1371400"/>
            </a:xfrm>
            <a:custGeom>
              <a:avLst/>
              <a:gdLst/>
              <a:ahLst/>
              <a:cxnLst/>
              <a:rect l="l" t="t" r="r" b="b"/>
              <a:pathLst>
                <a:path w="22018" h="54856" extrusionOk="0">
                  <a:moveTo>
                    <a:pt x="13903" y="0"/>
                  </a:moveTo>
                  <a:cubicBezTo>
                    <a:pt x="11917" y="0"/>
                    <a:pt x="9941" y="1418"/>
                    <a:pt x="8635" y="3867"/>
                  </a:cubicBezTo>
                  <a:cubicBezTo>
                    <a:pt x="7550" y="5899"/>
                    <a:pt x="2981" y="26733"/>
                    <a:pt x="2784" y="29550"/>
                  </a:cubicBezTo>
                  <a:cubicBezTo>
                    <a:pt x="2544" y="32975"/>
                    <a:pt x="0" y="54177"/>
                    <a:pt x="0" y="54177"/>
                  </a:cubicBezTo>
                  <a:cubicBezTo>
                    <a:pt x="1833" y="54675"/>
                    <a:pt x="3569" y="54856"/>
                    <a:pt x="5122" y="54856"/>
                  </a:cubicBezTo>
                  <a:cubicBezTo>
                    <a:pt x="9200" y="54856"/>
                    <a:pt x="12017" y="53612"/>
                    <a:pt x="12017" y="53612"/>
                  </a:cubicBezTo>
                  <a:cubicBezTo>
                    <a:pt x="15547" y="40255"/>
                    <a:pt x="12643" y="30795"/>
                    <a:pt x="12824" y="29399"/>
                  </a:cubicBezTo>
                  <a:cubicBezTo>
                    <a:pt x="13005" y="28001"/>
                    <a:pt x="22018" y="16093"/>
                    <a:pt x="20210" y="7807"/>
                  </a:cubicBezTo>
                  <a:cubicBezTo>
                    <a:pt x="19016" y="2332"/>
                    <a:pt x="16451" y="0"/>
                    <a:pt x="13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-1442925" y="-256600"/>
              <a:ext cx="226350" cy="477450"/>
            </a:xfrm>
            <a:custGeom>
              <a:avLst/>
              <a:gdLst/>
              <a:ahLst/>
              <a:cxnLst/>
              <a:rect l="l" t="t" r="r" b="b"/>
              <a:pathLst>
                <a:path w="9054" h="19098" extrusionOk="0">
                  <a:moveTo>
                    <a:pt x="8949" y="1"/>
                  </a:moveTo>
                  <a:cubicBezTo>
                    <a:pt x="8928" y="1"/>
                    <a:pt x="8908" y="13"/>
                    <a:pt x="8904" y="39"/>
                  </a:cubicBezTo>
                  <a:cubicBezTo>
                    <a:pt x="8672" y="1697"/>
                    <a:pt x="8492" y="3381"/>
                    <a:pt x="7990" y="4987"/>
                  </a:cubicBezTo>
                  <a:cubicBezTo>
                    <a:pt x="7431" y="6773"/>
                    <a:pt x="6445" y="8078"/>
                    <a:pt x="5324" y="9540"/>
                  </a:cubicBezTo>
                  <a:cubicBezTo>
                    <a:pt x="4317" y="10854"/>
                    <a:pt x="3618" y="12361"/>
                    <a:pt x="2836" y="13813"/>
                  </a:cubicBezTo>
                  <a:cubicBezTo>
                    <a:pt x="1896" y="15561"/>
                    <a:pt x="914" y="17286"/>
                    <a:pt x="12" y="19055"/>
                  </a:cubicBezTo>
                  <a:cubicBezTo>
                    <a:pt x="0" y="19078"/>
                    <a:pt x="19" y="19098"/>
                    <a:pt x="39" y="19098"/>
                  </a:cubicBezTo>
                  <a:cubicBezTo>
                    <a:pt x="48" y="19098"/>
                    <a:pt x="56" y="19094"/>
                    <a:pt x="63" y="19085"/>
                  </a:cubicBezTo>
                  <a:cubicBezTo>
                    <a:pt x="2119" y="15655"/>
                    <a:pt x="3819" y="12008"/>
                    <a:pt x="6315" y="8870"/>
                  </a:cubicBezTo>
                  <a:cubicBezTo>
                    <a:pt x="8305" y="6368"/>
                    <a:pt x="9054" y="3209"/>
                    <a:pt x="9007" y="53"/>
                  </a:cubicBezTo>
                  <a:cubicBezTo>
                    <a:pt x="9007" y="21"/>
                    <a:pt x="8977" y="1"/>
                    <a:pt x="8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-1401050" y="182900"/>
              <a:ext cx="48750" cy="688175"/>
            </a:xfrm>
            <a:custGeom>
              <a:avLst/>
              <a:gdLst/>
              <a:ahLst/>
              <a:cxnLst/>
              <a:rect l="l" t="t" r="r" b="b"/>
              <a:pathLst>
                <a:path w="1950" h="27527" extrusionOk="0">
                  <a:moveTo>
                    <a:pt x="48" y="1"/>
                  </a:moveTo>
                  <a:cubicBezTo>
                    <a:pt x="25" y="1"/>
                    <a:pt x="1" y="20"/>
                    <a:pt x="5" y="49"/>
                  </a:cubicBezTo>
                  <a:cubicBezTo>
                    <a:pt x="1544" y="9100"/>
                    <a:pt x="1581" y="18304"/>
                    <a:pt x="1804" y="27458"/>
                  </a:cubicBezTo>
                  <a:cubicBezTo>
                    <a:pt x="1806" y="27504"/>
                    <a:pt x="1842" y="27527"/>
                    <a:pt x="1878" y="27527"/>
                  </a:cubicBezTo>
                  <a:cubicBezTo>
                    <a:pt x="1913" y="27527"/>
                    <a:pt x="1948" y="27504"/>
                    <a:pt x="1946" y="27458"/>
                  </a:cubicBezTo>
                  <a:cubicBezTo>
                    <a:pt x="1741" y="18325"/>
                    <a:pt x="1949" y="9016"/>
                    <a:pt x="80" y="28"/>
                  </a:cubicBezTo>
                  <a:cubicBezTo>
                    <a:pt x="76" y="9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-1713175" y="-359100"/>
              <a:ext cx="227850" cy="1245375"/>
            </a:xfrm>
            <a:custGeom>
              <a:avLst/>
              <a:gdLst/>
              <a:ahLst/>
              <a:cxnLst/>
              <a:rect l="l" t="t" r="r" b="b"/>
              <a:pathLst>
                <a:path w="9114" h="49815" extrusionOk="0">
                  <a:moveTo>
                    <a:pt x="9078" y="0"/>
                  </a:moveTo>
                  <a:cubicBezTo>
                    <a:pt x="9066" y="0"/>
                    <a:pt x="9055" y="7"/>
                    <a:pt x="9052" y="22"/>
                  </a:cubicBezTo>
                  <a:cubicBezTo>
                    <a:pt x="7742" y="4126"/>
                    <a:pt x="6552" y="8268"/>
                    <a:pt x="5321" y="12395"/>
                  </a:cubicBezTo>
                  <a:cubicBezTo>
                    <a:pt x="4113" y="16443"/>
                    <a:pt x="2704" y="20505"/>
                    <a:pt x="2003" y="24680"/>
                  </a:cubicBezTo>
                  <a:cubicBezTo>
                    <a:pt x="1336" y="28665"/>
                    <a:pt x="1228" y="32770"/>
                    <a:pt x="933" y="36795"/>
                  </a:cubicBezTo>
                  <a:cubicBezTo>
                    <a:pt x="617" y="41107"/>
                    <a:pt x="282" y="45418"/>
                    <a:pt x="4" y="49731"/>
                  </a:cubicBezTo>
                  <a:cubicBezTo>
                    <a:pt x="0" y="49787"/>
                    <a:pt x="41" y="49815"/>
                    <a:pt x="85" y="49815"/>
                  </a:cubicBezTo>
                  <a:cubicBezTo>
                    <a:pt x="129" y="49815"/>
                    <a:pt x="174" y="49786"/>
                    <a:pt x="179" y="49731"/>
                  </a:cubicBezTo>
                  <a:cubicBezTo>
                    <a:pt x="534" y="45423"/>
                    <a:pt x="831" y="41107"/>
                    <a:pt x="1149" y="36795"/>
                  </a:cubicBezTo>
                  <a:cubicBezTo>
                    <a:pt x="1452" y="32652"/>
                    <a:pt x="1482" y="28373"/>
                    <a:pt x="2250" y="24283"/>
                  </a:cubicBezTo>
                  <a:cubicBezTo>
                    <a:pt x="3004" y="20268"/>
                    <a:pt x="4345" y="16358"/>
                    <a:pt x="5497" y="12443"/>
                  </a:cubicBezTo>
                  <a:cubicBezTo>
                    <a:pt x="6714" y="8313"/>
                    <a:pt x="7970" y="4192"/>
                    <a:pt x="9108" y="37"/>
                  </a:cubicBezTo>
                  <a:cubicBezTo>
                    <a:pt x="9114" y="15"/>
                    <a:pt x="9096" y="0"/>
                    <a:pt x="9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-1815300" y="-929350"/>
              <a:ext cx="487550" cy="515575"/>
            </a:xfrm>
            <a:custGeom>
              <a:avLst/>
              <a:gdLst/>
              <a:ahLst/>
              <a:cxnLst/>
              <a:rect l="l" t="t" r="r" b="b"/>
              <a:pathLst>
                <a:path w="19502" h="20623" extrusionOk="0">
                  <a:moveTo>
                    <a:pt x="15348" y="0"/>
                  </a:moveTo>
                  <a:cubicBezTo>
                    <a:pt x="13781" y="0"/>
                    <a:pt x="12189" y="1255"/>
                    <a:pt x="12135" y="3143"/>
                  </a:cubicBezTo>
                  <a:cubicBezTo>
                    <a:pt x="12014" y="7513"/>
                    <a:pt x="11821" y="13599"/>
                    <a:pt x="11649" y="13936"/>
                  </a:cubicBezTo>
                  <a:cubicBezTo>
                    <a:pt x="11342" y="14530"/>
                    <a:pt x="1847" y="15431"/>
                    <a:pt x="924" y="16490"/>
                  </a:cubicBezTo>
                  <a:cubicBezTo>
                    <a:pt x="1" y="17551"/>
                    <a:pt x="382" y="19935"/>
                    <a:pt x="1994" y="20490"/>
                  </a:cubicBezTo>
                  <a:cubicBezTo>
                    <a:pt x="2253" y="20579"/>
                    <a:pt x="2834" y="20623"/>
                    <a:pt x="3630" y="20623"/>
                  </a:cubicBezTo>
                  <a:cubicBezTo>
                    <a:pt x="7788" y="20623"/>
                    <a:pt x="17807" y="19440"/>
                    <a:pt x="18406" y="17384"/>
                  </a:cubicBezTo>
                  <a:cubicBezTo>
                    <a:pt x="18928" y="15594"/>
                    <a:pt x="19501" y="9786"/>
                    <a:pt x="18304" y="2962"/>
                  </a:cubicBezTo>
                  <a:cubicBezTo>
                    <a:pt x="17937" y="868"/>
                    <a:pt x="16652" y="0"/>
                    <a:pt x="15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-1951225" y="-541700"/>
              <a:ext cx="219800" cy="127900"/>
            </a:xfrm>
            <a:custGeom>
              <a:avLst/>
              <a:gdLst/>
              <a:ahLst/>
              <a:cxnLst/>
              <a:rect l="l" t="t" r="r" b="b"/>
              <a:pathLst>
                <a:path w="8792" h="5116" extrusionOk="0">
                  <a:moveTo>
                    <a:pt x="3926" y="0"/>
                  </a:moveTo>
                  <a:cubicBezTo>
                    <a:pt x="2130" y="0"/>
                    <a:pt x="215" y="1860"/>
                    <a:pt x="50" y="2126"/>
                  </a:cubicBezTo>
                  <a:cubicBezTo>
                    <a:pt x="1" y="2207"/>
                    <a:pt x="35" y="2345"/>
                    <a:pt x="119" y="2503"/>
                  </a:cubicBezTo>
                  <a:cubicBezTo>
                    <a:pt x="134" y="2539"/>
                    <a:pt x="153" y="2574"/>
                    <a:pt x="177" y="2607"/>
                  </a:cubicBezTo>
                  <a:cubicBezTo>
                    <a:pt x="270" y="2759"/>
                    <a:pt x="381" y="2901"/>
                    <a:pt x="504" y="3032"/>
                  </a:cubicBezTo>
                  <a:cubicBezTo>
                    <a:pt x="529" y="3060"/>
                    <a:pt x="555" y="3087"/>
                    <a:pt x="581" y="3114"/>
                  </a:cubicBezTo>
                  <a:cubicBezTo>
                    <a:pt x="712" y="3252"/>
                    <a:pt x="854" y="3379"/>
                    <a:pt x="1006" y="3492"/>
                  </a:cubicBezTo>
                  <a:cubicBezTo>
                    <a:pt x="1044" y="3518"/>
                    <a:pt x="1078" y="3542"/>
                    <a:pt x="1111" y="3567"/>
                  </a:cubicBezTo>
                  <a:cubicBezTo>
                    <a:pt x="1274" y="3668"/>
                    <a:pt x="1421" y="3731"/>
                    <a:pt x="1537" y="3731"/>
                  </a:cubicBezTo>
                  <a:cubicBezTo>
                    <a:pt x="1563" y="3731"/>
                    <a:pt x="1587" y="3728"/>
                    <a:pt x="1610" y="3721"/>
                  </a:cubicBezTo>
                  <a:cubicBezTo>
                    <a:pt x="2060" y="3592"/>
                    <a:pt x="2995" y="3089"/>
                    <a:pt x="3572" y="3089"/>
                  </a:cubicBezTo>
                  <a:cubicBezTo>
                    <a:pt x="3660" y="3089"/>
                    <a:pt x="3741" y="3100"/>
                    <a:pt x="3809" y="3127"/>
                  </a:cubicBezTo>
                  <a:cubicBezTo>
                    <a:pt x="4778" y="3509"/>
                    <a:pt x="5056" y="4197"/>
                    <a:pt x="5879" y="4654"/>
                  </a:cubicBezTo>
                  <a:cubicBezTo>
                    <a:pt x="6537" y="5020"/>
                    <a:pt x="7166" y="5116"/>
                    <a:pt x="7678" y="5116"/>
                  </a:cubicBezTo>
                  <a:cubicBezTo>
                    <a:pt x="8210" y="5116"/>
                    <a:pt x="8615" y="5012"/>
                    <a:pt x="8791" y="5002"/>
                  </a:cubicBezTo>
                  <a:cubicBezTo>
                    <a:pt x="8791" y="5002"/>
                    <a:pt x="7982" y="476"/>
                    <a:pt x="7815" y="404"/>
                  </a:cubicBezTo>
                  <a:cubicBezTo>
                    <a:pt x="7654" y="335"/>
                    <a:pt x="5235" y="158"/>
                    <a:pt x="4255" y="22"/>
                  </a:cubicBezTo>
                  <a:cubicBezTo>
                    <a:pt x="4146" y="7"/>
                    <a:pt x="4037" y="0"/>
                    <a:pt x="3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-1948250" y="-515350"/>
              <a:ext cx="51975" cy="38825"/>
            </a:xfrm>
            <a:custGeom>
              <a:avLst/>
              <a:gdLst/>
              <a:ahLst/>
              <a:cxnLst/>
              <a:rect l="l" t="t" r="r" b="b"/>
              <a:pathLst>
                <a:path w="2079" h="1553" extrusionOk="0">
                  <a:moveTo>
                    <a:pt x="2013" y="1"/>
                  </a:moveTo>
                  <a:cubicBezTo>
                    <a:pt x="2008" y="1"/>
                    <a:pt x="2003" y="2"/>
                    <a:pt x="1998" y="4"/>
                  </a:cubicBezTo>
                  <a:cubicBezTo>
                    <a:pt x="1253" y="394"/>
                    <a:pt x="579" y="845"/>
                    <a:pt x="0" y="1449"/>
                  </a:cubicBezTo>
                  <a:cubicBezTo>
                    <a:pt x="17" y="1485"/>
                    <a:pt x="36" y="1520"/>
                    <a:pt x="60" y="1553"/>
                  </a:cubicBezTo>
                  <a:cubicBezTo>
                    <a:pt x="702" y="1045"/>
                    <a:pt x="1354" y="530"/>
                    <a:pt x="2043" y="82"/>
                  </a:cubicBezTo>
                  <a:cubicBezTo>
                    <a:pt x="2079" y="59"/>
                    <a:pt x="205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-1938650" y="-502300"/>
              <a:ext cx="52075" cy="38450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2022" y="0"/>
                  </a:moveTo>
                  <a:cubicBezTo>
                    <a:pt x="2017" y="0"/>
                    <a:pt x="2011" y="1"/>
                    <a:pt x="2006" y="4"/>
                  </a:cubicBezTo>
                  <a:cubicBezTo>
                    <a:pt x="1252" y="390"/>
                    <a:pt x="581" y="847"/>
                    <a:pt x="1" y="1456"/>
                  </a:cubicBezTo>
                  <a:cubicBezTo>
                    <a:pt x="26" y="1484"/>
                    <a:pt x="52" y="1511"/>
                    <a:pt x="78" y="1538"/>
                  </a:cubicBezTo>
                  <a:cubicBezTo>
                    <a:pt x="720" y="1034"/>
                    <a:pt x="1365" y="528"/>
                    <a:pt x="2046" y="80"/>
                  </a:cubicBezTo>
                  <a:cubicBezTo>
                    <a:pt x="2083" y="57"/>
                    <a:pt x="2058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-1926075" y="-489425"/>
              <a:ext cx="50725" cy="36925"/>
            </a:xfrm>
            <a:custGeom>
              <a:avLst/>
              <a:gdLst/>
              <a:ahLst/>
              <a:cxnLst/>
              <a:rect l="l" t="t" r="r" b="b"/>
              <a:pathLst>
                <a:path w="2029" h="1477" extrusionOk="0">
                  <a:moveTo>
                    <a:pt x="1971" y="0"/>
                  </a:moveTo>
                  <a:cubicBezTo>
                    <a:pt x="1966" y="0"/>
                    <a:pt x="1960" y="2"/>
                    <a:pt x="1953" y="5"/>
                  </a:cubicBezTo>
                  <a:cubicBezTo>
                    <a:pt x="1225" y="378"/>
                    <a:pt x="571" y="818"/>
                    <a:pt x="0" y="1401"/>
                  </a:cubicBezTo>
                  <a:cubicBezTo>
                    <a:pt x="39" y="1427"/>
                    <a:pt x="72" y="1451"/>
                    <a:pt x="107" y="1476"/>
                  </a:cubicBezTo>
                  <a:cubicBezTo>
                    <a:pt x="719" y="994"/>
                    <a:pt x="1340" y="507"/>
                    <a:pt x="1994" y="82"/>
                  </a:cubicBezTo>
                  <a:cubicBezTo>
                    <a:pt x="2028" y="58"/>
                    <a:pt x="20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-1867350" y="-453775"/>
              <a:ext cx="81250" cy="33150"/>
            </a:xfrm>
            <a:custGeom>
              <a:avLst/>
              <a:gdLst/>
              <a:ahLst/>
              <a:cxnLst/>
              <a:rect l="l" t="t" r="r" b="b"/>
              <a:pathLst>
                <a:path w="3250" h="1326" extrusionOk="0">
                  <a:moveTo>
                    <a:pt x="1258" y="1"/>
                  </a:moveTo>
                  <a:cubicBezTo>
                    <a:pt x="1258" y="1"/>
                    <a:pt x="432" y="100"/>
                    <a:pt x="195" y="492"/>
                  </a:cubicBezTo>
                  <a:cubicBezTo>
                    <a:pt x="1" y="812"/>
                    <a:pt x="112" y="976"/>
                    <a:pt x="493" y="976"/>
                  </a:cubicBezTo>
                  <a:cubicBezTo>
                    <a:pt x="578" y="976"/>
                    <a:pt x="677" y="968"/>
                    <a:pt x="788" y="951"/>
                  </a:cubicBezTo>
                  <a:cubicBezTo>
                    <a:pt x="866" y="940"/>
                    <a:pt x="960" y="934"/>
                    <a:pt x="1066" y="934"/>
                  </a:cubicBezTo>
                  <a:cubicBezTo>
                    <a:pt x="1782" y="934"/>
                    <a:pt x="3020" y="1175"/>
                    <a:pt x="3247" y="1324"/>
                  </a:cubicBezTo>
                  <a:lnTo>
                    <a:pt x="3247" y="1324"/>
                  </a:lnTo>
                  <a:lnTo>
                    <a:pt x="1258" y="1"/>
                  </a:lnTo>
                  <a:close/>
                  <a:moveTo>
                    <a:pt x="3247" y="1324"/>
                  </a:moveTo>
                  <a:lnTo>
                    <a:pt x="3250" y="1325"/>
                  </a:lnTo>
                  <a:cubicBezTo>
                    <a:pt x="3249" y="1325"/>
                    <a:pt x="3248" y="1324"/>
                    <a:pt x="3247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-1605500" y="-957825"/>
              <a:ext cx="312075" cy="524425"/>
            </a:xfrm>
            <a:custGeom>
              <a:avLst/>
              <a:gdLst/>
              <a:ahLst/>
              <a:cxnLst/>
              <a:rect l="l" t="t" r="r" b="b"/>
              <a:pathLst>
                <a:path w="12483" h="20977" extrusionOk="0">
                  <a:moveTo>
                    <a:pt x="6657" y="0"/>
                  </a:moveTo>
                  <a:cubicBezTo>
                    <a:pt x="4918" y="0"/>
                    <a:pt x="3290" y="1414"/>
                    <a:pt x="3205" y="4546"/>
                  </a:cubicBezTo>
                  <a:cubicBezTo>
                    <a:pt x="3149" y="6590"/>
                    <a:pt x="3136" y="13936"/>
                    <a:pt x="3031" y="14108"/>
                  </a:cubicBezTo>
                  <a:cubicBezTo>
                    <a:pt x="2925" y="14280"/>
                    <a:pt x="1328" y="14904"/>
                    <a:pt x="664" y="15290"/>
                  </a:cubicBezTo>
                  <a:cubicBezTo>
                    <a:pt x="1" y="15675"/>
                    <a:pt x="2955" y="20028"/>
                    <a:pt x="5732" y="20956"/>
                  </a:cubicBezTo>
                  <a:cubicBezTo>
                    <a:pt x="5774" y="20970"/>
                    <a:pt x="5833" y="20977"/>
                    <a:pt x="5905" y="20977"/>
                  </a:cubicBezTo>
                  <a:cubicBezTo>
                    <a:pt x="6748" y="20977"/>
                    <a:pt x="9494" y="20065"/>
                    <a:pt x="10440" y="18946"/>
                  </a:cubicBezTo>
                  <a:cubicBezTo>
                    <a:pt x="12483" y="16532"/>
                    <a:pt x="11347" y="5113"/>
                    <a:pt x="10470" y="2921"/>
                  </a:cubicBezTo>
                  <a:cubicBezTo>
                    <a:pt x="9717" y="1037"/>
                    <a:pt x="8146" y="0"/>
                    <a:pt x="665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-1602450" y="-620850"/>
              <a:ext cx="190975" cy="211250"/>
            </a:xfrm>
            <a:custGeom>
              <a:avLst/>
              <a:gdLst/>
              <a:ahLst/>
              <a:cxnLst/>
              <a:rect l="l" t="t" r="r" b="b"/>
              <a:pathLst>
                <a:path w="7639" h="8450" extrusionOk="0">
                  <a:moveTo>
                    <a:pt x="2440" y="1"/>
                  </a:moveTo>
                  <a:cubicBezTo>
                    <a:pt x="2159" y="1"/>
                    <a:pt x="0" y="1773"/>
                    <a:pt x="16" y="1955"/>
                  </a:cubicBezTo>
                  <a:cubicBezTo>
                    <a:pt x="316" y="5268"/>
                    <a:pt x="3991" y="8439"/>
                    <a:pt x="4385" y="8450"/>
                  </a:cubicBezTo>
                  <a:cubicBezTo>
                    <a:pt x="4386" y="8450"/>
                    <a:pt x="4387" y="8450"/>
                    <a:pt x="4388" y="8450"/>
                  </a:cubicBezTo>
                  <a:cubicBezTo>
                    <a:pt x="4792" y="8450"/>
                    <a:pt x="7639" y="6537"/>
                    <a:pt x="7455" y="6410"/>
                  </a:cubicBezTo>
                  <a:cubicBezTo>
                    <a:pt x="4720" y="4541"/>
                    <a:pt x="2670" y="67"/>
                    <a:pt x="2453" y="2"/>
                  </a:cubicBezTo>
                  <a:cubicBezTo>
                    <a:pt x="2449" y="1"/>
                    <a:pt x="2445" y="1"/>
                    <a:pt x="244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-1531725" y="-608800"/>
              <a:ext cx="111625" cy="144000"/>
            </a:xfrm>
            <a:custGeom>
              <a:avLst/>
              <a:gdLst/>
              <a:ahLst/>
              <a:cxnLst/>
              <a:rect l="l" t="t" r="r" b="b"/>
              <a:pathLst>
                <a:path w="4465" h="5760" extrusionOk="0">
                  <a:moveTo>
                    <a:pt x="79" y="1"/>
                  </a:moveTo>
                  <a:cubicBezTo>
                    <a:pt x="41" y="1"/>
                    <a:pt x="1" y="33"/>
                    <a:pt x="19" y="75"/>
                  </a:cubicBezTo>
                  <a:cubicBezTo>
                    <a:pt x="951" y="2287"/>
                    <a:pt x="2118" y="4574"/>
                    <a:pt x="4321" y="5748"/>
                  </a:cubicBezTo>
                  <a:cubicBezTo>
                    <a:pt x="4335" y="5756"/>
                    <a:pt x="4348" y="5759"/>
                    <a:pt x="4361" y="5759"/>
                  </a:cubicBezTo>
                  <a:cubicBezTo>
                    <a:pt x="4427" y="5759"/>
                    <a:pt x="4464" y="5665"/>
                    <a:pt x="4399" y="5617"/>
                  </a:cubicBezTo>
                  <a:cubicBezTo>
                    <a:pt x="2416" y="4179"/>
                    <a:pt x="1280" y="2134"/>
                    <a:pt x="128" y="29"/>
                  </a:cubicBezTo>
                  <a:cubicBezTo>
                    <a:pt x="117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-1703300" y="-1295275"/>
              <a:ext cx="296050" cy="422850"/>
            </a:xfrm>
            <a:custGeom>
              <a:avLst/>
              <a:gdLst/>
              <a:ahLst/>
              <a:cxnLst/>
              <a:rect l="l" t="t" r="r" b="b"/>
              <a:pathLst>
                <a:path w="11842" h="16914" extrusionOk="0">
                  <a:moveTo>
                    <a:pt x="6163" y="0"/>
                  </a:moveTo>
                  <a:cubicBezTo>
                    <a:pt x="4516" y="0"/>
                    <a:pt x="2856" y="355"/>
                    <a:pt x="1928" y="1231"/>
                  </a:cubicBezTo>
                  <a:cubicBezTo>
                    <a:pt x="190" y="2878"/>
                    <a:pt x="1" y="8320"/>
                    <a:pt x="824" y="10501"/>
                  </a:cubicBezTo>
                  <a:cubicBezTo>
                    <a:pt x="1439" y="12144"/>
                    <a:pt x="2932" y="12514"/>
                    <a:pt x="4151" y="12514"/>
                  </a:cubicBezTo>
                  <a:cubicBezTo>
                    <a:pt x="5150" y="12514"/>
                    <a:pt x="5966" y="12266"/>
                    <a:pt x="5966" y="12266"/>
                  </a:cubicBezTo>
                  <a:cubicBezTo>
                    <a:pt x="5966" y="12266"/>
                    <a:pt x="5967" y="12275"/>
                    <a:pt x="5967" y="12288"/>
                  </a:cubicBezTo>
                  <a:cubicBezTo>
                    <a:pt x="5969" y="12399"/>
                    <a:pt x="5975" y="12887"/>
                    <a:pt x="6032" y="13447"/>
                  </a:cubicBezTo>
                  <a:cubicBezTo>
                    <a:pt x="6057" y="13678"/>
                    <a:pt x="6084" y="13927"/>
                    <a:pt x="6129" y="14165"/>
                  </a:cubicBezTo>
                  <a:cubicBezTo>
                    <a:pt x="6131" y="14187"/>
                    <a:pt x="6136" y="14204"/>
                    <a:pt x="6139" y="14226"/>
                  </a:cubicBezTo>
                  <a:cubicBezTo>
                    <a:pt x="6213" y="14608"/>
                    <a:pt x="4543" y="16913"/>
                    <a:pt x="6291" y="16913"/>
                  </a:cubicBezTo>
                  <a:cubicBezTo>
                    <a:pt x="6365" y="16913"/>
                    <a:pt x="6445" y="16909"/>
                    <a:pt x="6532" y="16900"/>
                  </a:cubicBezTo>
                  <a:cubicBezTo>
                    <a:pt x="7786" y="16776"/>
                    <a:pt x="10967" y="14608"/>
                    <a:pt x="11066" y="14100"/>
                  </a:cubicBezTo>
                  <a:cubicBezTo>
                    <a:pt x="11235" y="13221"/>
                    <a:pt x="11195" y="10159"/>
                    <a:pt x="11272" y="9041"/>
                  </a:cubicBezTo>
                  <a:cubicBezTo>
                    <a:pt x="11410" y="7095"/>
                    <a:pt x="11841" y="2316"/>
                    <a:pt x="10696" y="1183"/>
                  </a:cubicBezTo>
                  <a:cubicBezTo>
                    <a:pt x="9987" y="482"/>
                    <a:pt x="8084" y="0"/>
                    <a:pt x="6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-1717100" y="-1157075"/>
              <a:ext cx="33225" cy="83250"/>
            </a:xfrm>
            <a:custGeom>
              <a:avLst/>
              <a:gdLst/>
              <a:ahLst/>
              <a:cxnLst/>
              <a:rect l="l" t="t" r="r" b="b"/>
              <a:pathLst>
                <a:path w="1329" h="3330" extrusionOk="0">
                  <a:moveTo>
                    <a:pt x="982" y="1"/>
                  </a:moveTo>
                  <a:cubicBezTo>
                    <a:pt x="982" y="1"/>
                    <a:pt x="1" y="3254"/>
                    <a:pt x="367" y="3318"/>
                  </a:cubicBezTo>
                  <a:cubicBezTo>
                    <a:pt x="412" y="3326"/>
                    <a:pt x="460" y="3330"/>
                    <a:pt x="509" y="3330"/>
                  </a:cubicBezTo>
                  <a:cubicBezTo>
                    <a:pt x="869" y="3330"/>
                    <a:pt x="1328" y="3146"/>
                    <a:pt x="1328" y="314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-1669950" y="-1128125"/>
              <a:ext cx="16250" cy="20000"/>
            </a:xfrm>
            <a:custGeom>
              <a:avLst/>
              <a:gdLst/>
              <a:ahLst/>
              <a:cxnLst/>
              <a:rect l="l" t="t" r="r" b="b"/>
              <a:pathLst>
                <a:path w="650" h="800" extrusionOk="0">
                  <a:moveTo>
                    <a:pt x="314" y="0"/>
                  </a:moveTo>
                  <a:cubicBezTo>
                    <a:pt x="308" y="0"/>
                    <a:pt x="301" y="0"/>
                    <a:pt x="295" y="1"/>
                  </a:cubicBezTo>
                  <a:cubicBezTo>
                    <a:pt x="125" y="14"/>
                    <a:pt x="0" y="203"/>
                    <a:pt x="18" y="424"/>
                  </a:cubicBezTo>
                  <a:cubicBezTo>
                    <a:pt x="34" y="636"/>
                    <a:pt x="175" y="799"/>
                    <a:pt x="337" y="799"/>
                  </a:cubicBezTo>
                  <a:cubicBezTo>
                    <a:pt x="344" y="799"/>
                    <a:pt x="350" y="799"/>
                    <a:pt x="356" y="799"/>
                  </a:cubicBezTo>
                  <a:cubicBezTo>
                    <a:pt x="527" y="787"/>
                    <a:pt x="650" y="597"/>
                    <a:pt x="633" y="377"/>
                  </a:cubicBezTo>
                  <a:cubicBezTo>
                    <a:pt x="616" y="163"/>
                    <a:pt x="47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-1678375" y="-1178375"/>
              <a:ext cx="40800" cy="20775"/>
            </a:xfrm>
            <a:custGeom>
              <a:avLst/>
              <a:gdLst/>
              <a:ahLst/>
              <a:cxnLst/>
              <a:rect l="l" t="t" r="r" b="b"/>
              <a:pathLst>
                <a:path w="1632" h="831" extrusionOk="0">
                  <a:moveTo>
                    <a:pt x="564" y="1"/>
                  </a:moveTo>
                  <a:cubicBezTo>
                    <a:pt x="292" y="1"/>
                    <a:pt x="84" y="87"/>
                    <a:pt x="50" y="236"/>
                  </a:cubicBezTo>
                  <a:cubicBezTo>
                    <a:pt x="1" y="443"/>
                    <a:pt x="304" y="690"/>
                    <a:pt x="729" y="790"/>
                  </a:cubicBezTo>
                  <a:cubicBezTo>
                    <a:pt x="848" y="817"/>
                    <a:pt x="963" y="831"/>
                    <a:pt x="1069" y="831"/>
                  </a:cubicBezTo>
                  <a:cubicBezTo>
                    <a:pt x="1341" y="831"/>
                    <a:pt x="1548" y="744"/>
                    <a:pt x="1584" y="595"/>
                  </a:cubicBezTo>
                  <a:cubicBezTo>
                    <a:pt x="1632" y="389"/>
                    <a:pt x="1329" y="142"/>
                    <a:pt x="904" y="42"/>
                  </a:cubicBezTo>
                  <a:cubicBezTo>
                    <a:pt x="785" y="14"/>
                    <a:pt x="670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-1673425" y="-1068950"/>
              <a:ext cx="36550" cy="21375"/>
            </a:xfrm>
            <a:custGeom>
              <a:avLst/>
              <a:gdLst/>
              <a:ahLst/>
              <a:cxnLst/>
              <a:rect l="l" t="t" r="r" b="b"/>
              <a:pathLst>
                <a:path w="1462" h="855" extrusionOk="0">
                  <a:moveTo>
                    <a:pt x="1403" y="1"/>
                  </a:moveTo>
                  <a:cubicBezTo>
                    <a:pt x="1379" y="1"/>
                    <a:pt x="1353" y="15"/>
                    <a:pt x="1344" y="45"/>
                  </a:cubicBezTo>
                  <a:cubicBezTo>
                    <a:pt x="1215" y="459"/>
                    <a:pt x="847" y="716"/>
                    <a:pt x="444" y="716"/>
                  </a:cubicBezTo>
                  <a:cubicBezTo>
                    <a:pt x="317" y="716"/>
                    <a:pt x="187" y="691"/>
                    <a:pt x="60" y="637"/>
                  </a:cubicBezTo>
                  <a:cubicBezTo>
                    <a:pt x="55" y="635"/>
                    <a:pt x="50" y="634"/>
                    <a:pt x="46" y="634"/>
                  </a:cubicBezTo>
                  <a:cubicBezTo>
                    <a:pt x="15" y="634"/>
                    <a:pt x="0" y="679"/>
                    <a:pt x="32" y="699"/>
                  </a:cubicBezTo>
                  <a:cubicBezTo>
                    <a:pt x="199" y="805"/>
                    <a:pt x="380" y="855"/>
                    <a:pt x="554" y="855"/>
                  </a:cubicBezTo>
                  <a:cubicBezTo>
                    <a:pt x="983" y="855"/>
                    <a:pt x="1376" y="554"/>
                    <a:pt x="1455" y="63"/>
                  </a:cubicBezTo>
                  <a:cubicBezTo>
                    <a:pt x="1461" y="23"/>
                    <a:pt x="1433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-1697025" y="-1330700"/>
              <a:ext cx="330950" cy="280550"/>
            </a:xfrm>
            <a:custGeom>
              <a:avLst/>
              <a:gdLst/>
              <a:ahLst/>
              <a:cxnLst/>
              <a:rect l="l" t="t" r="r" b="b"/>
              <a:pathLst>
                <a:path w="13238" h="11222" extrusionOk="0">
                  <a:moveTo>
                    <a:pt x="4423" y="1"/>
                  </a:moveTo>
                  <a:cubicBezTo>
                    <a:pt x="2030" y="1"/>
                    <a:pt x="503" y="1319"/>
                    <a:pt x="319" y="2363"/>
                  </a:cubicBezTo>
                  <a:cubicBezTo>
                    <a:pt x="0" y="4148"/>
                    <a:pt x="1978" y="5611"/>
                    <a:pt x="2485" y="5611"/>
                  </a:cubicBezTo>
                  <a:cubicBezTo>
                    <a:pt x="2498" y="5611"/>
                    <a:pt x="2509" y="5610"/>
                    <a:pt x="2520" y="5608"/>
                  </a:cubicBezTo>
                  <a:cubicBezTo>
                    <a:pt x="2964" y="5533"/>
                    <a:pt x="2779" y="4588"/>
                    <a:pt x="2779" y="4587"/>
                  </a:cubicBezTo>
                  <a:lnTo>
                    <a:pt x="2779" y="4587"/>
                  </a:lnTo>
                  <a:cubicBezTo>
                    <a:pt x="3784" y="7392"/>
                    <a:pt x="5863" y="8132"/>
                    <a:pt x="5863" y="8132"/>
                  </a:cubicBezTo>
                  <a:cubicBezTo>
                    <a:pt x="7089" y="10640"/>
                    <a:pt x="8754" y="11222"/>
                    <a:pt x="10186" y="11222"/>
                  </a:cubicBezTo>
                  <a:cubicBezTo>
                    <a:pt x="10465" y="11222"/>
                    <a:pt x="10734" y="11200"/>
                    <a:pt x="10990" y="11166"/>
                  </a:cubicBezTo>
                  <a:cubicBezTo>
                    <a:pt x="11874" y="11048"/>
                    <a:pt x="13238" y="6009"/>
                    <a:pt x="12376" y="3656"/>
                  </a:cubicBezTo>
                  <a:cubicBezTo>
                    <a:pt x="11651" y="1681"/>
                    <a:pt x="8513" y="1139"/>
                    <a:pt x="8513" y="1139"/>
                  </a:cubicBezTo>
                  <a:cubicBezTo>
                    <a:pt x="6979" y="318"/>
                    <a:pt x="5597" y="1"/>
                    <a:pt x="4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-1666375" y="-991450"/>
              <a:ext cx="499925" cy="668775"/>
            </a:xfrm>
            <a:custGeom>
              <a:avLst/>
              <a:gdLst/>
              <a:ahLst/>
              <a:cxnLst/>
              <a:rect l="l" t="t" r="r" b="b"/>
              <a:pathLst>
                <a:path w="19997" h="26751" extrusionOk="0">
                  <a:moveTo>
                    <a:pt x="9557" y="0"/>
                  </a:moveTo>
                  <a:cubicBezTo>
                    <a:pt x="7792" y="0"/>
                    <a:pt x="5967" y="1071"/>
                    <a:pt x="4767" y="2132"/>
                  </a:cubicBezTo>
                  <a:cubicBezTo>
                    <a:pt x="2995" y="3695"/>
                    <a:pt x="523" y="11241"/>
                    <a:pt x="368" y="12466"/>
                  </a:cubicBezTo>
                  <a:cubicBezTo>
                    <a:pt x="1" y="15359"/>
                    <a:pt x="2502" y="16894"/>
                    <a:pt x="2502" y="16894"/>
                  </a:cubicBezTo>
                  <a:lnTo>
                    <a:pt x="3338" y="25508"/>
                  </a:lnTo>
                  <a:cubicBezTo>
                    <a:pt x="3338" y="25508"/>
                    <a:pt x="5135" y="26750"/>
                    <a:pt x="8430" y="26750"/>
                  </a:cubicBezTo>
                  <a:cubicBezTo>
                    <a:pt x="10723" y="26750"/>
                    <a:pt x="13743" y="26148"/>
                    <a:pt x="17387" y="24106"/>
                  </a:cubicBezTo>
                  <a:cubicBezTo>
                    <a:pt x="17387" y="24106"/>
                    <a:pt x="19997" y="7377"/>
                    <a:pt x="11961" y="843"/>
                  </a:cubicBezTo>
                  <a:cubicBezTo>
                    <a:pt x="11222" y="243"/>
                    <a:pt x="10396" y="0"/>
                    <a:pt x="9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-1693075" y="-881075"/>
              <a:ext cx="118250" cy="518650"/>
            </a:xfrm>
            <a:custGeom>
              <a:avLst/>
              <a:gdLst/>
              <a:ahLst/>
              <a:cxnLst/>
              <a:rect l="l" t="t" r="r" b="b"/>
              <a:pathLst>
                <a:path w="4730" h="20746" extrusionOk="0">
                  <a:moveTo>
                    <a:pt x="4367" y="1"/>
                  </a:moveTo>
                  <a:cubicBezTo>
                    <a:pt x="4358" y="1"/>
                    <a:pt x="4350" y="5"/>
                    <a:pt x="4345" y="14"/>
                  </a:cubicBezTo>
                  <a:cubicBezTo>
                    <a:pt x="3381" y="1742"/>
                    <a:pt x="2470" y="3577"/>
                    <a:pt x="1736" y="5416"/>
                  </a:cubicBezTo>
                  <a:cubicBezTo>
                    <a:pt x="1166" y="6844"/>
                    <a:pt x="852" y="8412"/>
                    <a:pt x="1289" y="9920"/>
                  </a:cubicBezTo>
                  <a:cubicBezTo>
                    <a:pt x="1449" y="10474"/>
                    <a:pt x="1703" y="11010"/>
                    <a:pt x="2066" y="11462"/>
                  </a:cubicBezTo>
                  <a:cubicBezTo>
                    <a:pt x="2287" y="11737"/>
                    <a:pt x="2570" y="11912"/>
                    <a:pt x="2806" y="12164"/>
                  </a:cubicBezTo>
                  <a:cubicBezTo>
                    <a:pt x="3417" y="12817"/>
                    <a:pt x="3510" y="13328"/>
                    <a:pt x="3625" y="14193"/>
                  </a:cubicBezTo>
                  <a:cubicBezTo>
                    <a:pt x="3915" y="16355"/>
                    <a:pt x="4162" y="18524"/>
                    <a:pt x="4527" y="20674"/>
                  </a:cubicBezTo>
                  <a:cubicBezTo>
                    <a:pt x="4535" y="20723"/>
                    <a:pt x="4577" y="20746"/>
                    <a:pt x="4620" y="20746"/>
                  </a:cubicBezTo>
                  <a:cubicBezTo>
                    <a:pt x="4674" y="20746"/>
                    <a:pt x="4730" y="20711"/>
                    <a:pt x="4725" y="20649"/>
                  </a:cubicBezTo>
                  <a:cubicBezTo>
                    <a:pt x="4538" y="18489"/>
                    <a:pt x="4237" y="16342"/>
                    <a:pt x="3969" y="14193"/>
                  </a:cubicBezTo>
                  <a:cubicBezTo>
                    <a:pt x="3906" y="13687"/>
                    <a:pt x="3924" y="13043"/>
                    <a:pt x="3709" y="12574"/>
                  </a:cubicBezTo>
                  <a:cubicBezTo>
                    <a:pt x="3394" y="11888"/>
                    <a:pt x="2598" y="11598"/>
                    <a:pt x="2185" y="10959"/>
                  </a:cubicBezTo>
                  <a:cubicBezTo>
                    <a:pt x="0" y="7581"/>
                    <a:pt x="3195" y="3207"/>
                    <a:pt x="4393" y="32"/>
                  </a:cubicBezTo>
                  <a:cubicBezTo>
                    <a:pt x="4398" y="14"/>
                    <a:pt x="4383" y="1"/>
                    <a:pt x="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-2086375" y="-833025"/>
              <a:ext cx="201825" cy="106525"/>
            </a:xfrm>
            <a:custGeom>
              <a:avLst/>
              <a:gdLst/>
              <a:ahLst/>
              <a:cxnLst/>
              <a:rect l="l" t="t" r="r" b="b"/>
              <a:pathLst>
                <a:path w="8073" h="4261" extrusionOk="0">
                  <a:moveTo>
                    <a:pt x="7599" y="1"/>
                  </a:moveTo>
                  <a:cubicBezTo>
                    <a:pt x="7541" y="1"/>
                    <a:pt x="7483" y="13"/>
                    <a:pt x="7427" y="39"/>
                  </a:cubicBezTo>
                  <a:lnTo>
                    <a:pt x="269" y="3470"/>
                  </a:lnTo>
                  <a:cubicBezTo>
                    <a:pt x="93" y="3554"/>
                    <a:pt x="0" y="3747"/>
                    <a:pt x="42" y="3937"/>
                  </a:cubicBezTo>
                  <a:cubicBezTo>
                    <a:pt x="85" y="4125"/>
                    <a:pt x="254" y="4260"/>
                    <a:pt x="449" y="4260"/>
                  </a:cubicBezTo>
                  <a:cubicBezTo>
                    <a:pt x="510" y="4260"/>
                    <a:pt x="572" y="4245"/>
                    <a:pt x="627" y="4220"/>
                  </a:cubicBezTo>
                  <a:lnTo>
                    <a:pt x="7786" y="788"/>
                  </a:lnTo>
                  <a:cubicBezTo>
                    <a:pt x="7988" y="687"/>
                    <a:pt x="8072" y="441"/>
                    <a:pt x="7973" y="238"/>
                  </a:cubicBezTo>
                  <a:cubicBezTo>
                    <a:pt x="7902" y="88"/>
                    <a:pt x="7754" y="1"/>
                    <a:pt x="7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-1995950" y="-886200"/>
              <a:ext cx="624975" cy="336200"/>
            </a:xfrm>
            <a:custGeom>
              <a:avLst/>
              <a:gdLst/>
              <a:ahLst/>
              <a:cxnLst/>
              <a:rect l="l" t="t" r="r" b="b"/>
              <a:pathLst>
                <a:path w="24999" h="13448" extrusionOk="0">
                  <a:moveTo>
                    <a:pt x="20632" y="0"/>
                  </a:moveTo>
                  <a:cubicBezTo>
                    <a:pt x="20017" y="0"/>
                    <a:pt x="19386" y="171"/>
                    <a:pt x="18824" y="546"/>
                  </a:cubicBezTo>
                  <a:cubicBezTo>
                    <a:pt x="15511" y="2763"/>
                    <a:pt x="10094" y="6844"/>
                    <a:pt x="9250" y="7150"/>
                  </a:cubicBezTo>
                  <a:cubicBezTo>
                    <a:pt x="9221" y="7161"/>
                    <a:pt x="9182" y="7166"/>
                    <a:pt x="9136" y="7166"/>
                  </a:cubicBezTo>
                  <a:cubicBezTo>
                    <a:pt x="8254" y="7166"/>
                    <a:pt x="4391" y="5365"/>
                    <a:pt x="3271" y="4744"/>
                  </a:cubicBezTo>
                  <a:cubicBezTo>
                    <a:pt x="3129" y="4665"/>
                    <a:pt x="2970" y="4628"/>
                    <a:pt x="2802" y="4628"/>
                  </a:cubicBezTo>
                  <a:cubicBezTo>
                    <a:pt x="1629" y="4628"/>
                    <a:pt x="1" y="6397"/>
                    <a:pt x="352" y="7726"/>
                  </a:cubicBezTo>
                  <a:cubicBezTo>
                    <a:pt x="727" y="9144"/>
                    <a:pt x="7720" y="13447"/>
                    <a:pt x="10483" y="13447"/>
                  </a:cubicBezTo>
                  <a:cubicBezTo>
                    <a:pt x="10683" y="13447"/>
                    <a:pt x="10861" y="13425"/>
                    <a:pt x="11013" y="13377"/>
                  </a:cubicBezTo>
                  <a:cubicBezTo>
                    <a:pt x="12653" y="12859"/>
                    <a:pt x="19297" y="9186"/>
                    <a:pt x="22565" y="5272"/>
                  </a:cubicBezTo>
                  <a:cubicBezTo>
                    <a:pt x="24999" y="2359"/>
                    <a:pt x="22921" y="0"/>
                    <a:pt x="20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-2100000" y="-816775"/>
              <a:ext cx="189100" cy="147400"/>
            </a:xfrm>
            <a:custGeom>
              <a:avLst/>
              <a:gdLst/>
              <a:ahLst/>
              <a:cxnLst/>
              <a:rect l="l" t="t" r="r" b="b"/>
              <a:pathLst>
                <a:path w="7564" h="5896" extrusionOk="0">
                  <a:moveTo>
                    <a:pt x="4207" y="0"/>
                  </a:moveTo>
                  <a:cubicBezTo>
                    <a:pt x="3126" y="0"/>
                    <a:pt x="1377" y="341"/>
                    <a:pt x="1224" y="349"/>
                  </a:cubicBezTo>
                  <a:cubicBezTo>
                    <a:pt x="1030" y="360"/>
                    <a:pt x="18" y="1608"/>
                    <a:pt x="9" y="1856"/>
                  </a:cubicBezTo>
                  <a:cubicBezTo>
                    <a:pt x="0" y="2105"/>
                    <a:pt x="817" y="3001"/>
                    <a:pt x="948" y="3077"/>
                  </a:cubicBezTo>
                  <a:cubicBezTo>
                    <a:pt x="1076" y="3152"/>
                    <a:pt x="1914" y="3281"/>
                    <a:pt x="2060" y="3673"/>
                  </a:cubicBezTo>
                  <a:cubicBezTo>
                    <a:pt x="2205" y="4067"/>
                    <a:pt x="4276" y="5268"/>
                    <a:pt x="5120" y="5843"/>
                  </a:cubicBezTo>
                  <a:cubicBezTo>
                    <a:pt x="5173" y="5879"/>
                    <a:pt x="5229" y="5896"/>
                    <a:pt x="5287" y="5896"/>
                  </a:cubicBezTo>
                  <a:cubicBezTo>
                    <a:pt x="6158" y="5896"/>
                    <a:pt x="7564" y="2120"/>
                    <a:pt x="7564" y="2120"/>
                  </a:cubicBezTo>
                  <a:cubicBezTo>
                    <a:pt x="7061" y="1880"/>
                    <a:pt x="5590" y="402"/>
                    <a:pt x="4904" y="93"/>
                  </a:cubicBezTo>
                  <a:cubicBezTo>
                    <a:pt x="4756" y="26"/>
                    <a:pt x="4507" y="0"/>
                    <a:pt x="4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-1711075" y="-892050"/>
              <a:ext cx="338050" cy="282675"/>
            </a:xfrm>
            <a:custGeom>
              <a:avLst/>
              <a:gdLst/>
              <a:ahLst/>
              <a:cxnLst/>
              <a:rect l="l" t="t" r="r" b="b"/>
              <a:pathLst>
                <a:path w="13522" h="11307" extrusionOk="0">
                  <a:moveTo>
                    <a:pt x="9486" y="1"/>
                  </a:moveTo>
                  <a:cubicBezTo>
                    <a:pt x="8793" y="1"/>
                    <a:pt x="8013" y="183"/>
                    <a:pt x="7173" y="601"/>
                  </a:cubicBezTo>
                  <a:cubicBezTo>
                    <a:pt x="3095" y="2632"/>
                    <a:pt x="420" y="5244"/>
                    <a:pt x="420" y="5244"/>
                  </a:cubicBezTo>
                  <a:cubicBezTo>
                    <a:pt x="1" y="5454"/>
                    <a:pt x="1358" y="10006"/>
                    <a:pt x="4842" y="11305"/>
                  </a:cubicBezTo>
                  <a:cubicBezTo>
                    <a:pt x="4845" y="11306"/>
                    <a:pt x="4849" y="11307"/>
                    <a:pt x="4853" y="11307"/>
                  </a:cubicBezTo>
                  <a:cubicBezTo>
                    <a:pt x="5208" y="11307"/>
                    <a:pt x="9906" y="7917"/>
                    <a:pt x="11910" y="5032"/>
                  </a:cubicBezTo>
                  <a:cubicBezTo>
                    <a:pt x="13521" y="2711"/>
                    <a:pt x="12158" y="1"/>
                    <a:pt x="9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-1731125" y="-792475"/>
              <a:ext cx="189300" cy="211950"/>
            </a:xfrm>
            <a:custGeom>
              <a:avLst/>
              <a:gdLst/>
              <a:ahLst/>
              <a:cxnLst/>
              <a:rect l="l" t="t" r="r" b="b"/>
              <a:pathLst>
                <a:path w="7572" h="8478" extrusionOk="0">
                  <a:moveTo>
                    <a:pt x="2465" y="1"/>
                  </a:moveTo>
                  <a:cubicBezTo>
                    <a:pt x="2181" y="1"/>
                    <a:pt x="1" y="1738"/>
                    <a:pt x="16" y="1921"/>
                  </a:cubicBezTo>
                  <a:cubicBezTo>
                    <a:pt x="267" y="5237"/>
                    <a:pt x="3897" y="8462"/>
                    <a:pt x="4289" y="8477"/>
                  </a:cubicBezTo>
                  <a:cubicBezTo>
                    <a:pt x="4291" y="8477"/>
                    <a:pt x="4293" y="8477"/>
                    <a:pt x="4294" y="8477"/>
                  </a:cubicBezTo>
                  <a:cubicBezTo>
                    <a:pt x="4704" y="8477"/>
                    <a:pt x="7572" y="6609"/>
                    <a:pt x="7390" y="6481"/>
                  </a:cubicBezTo>
                  <a:cubicBezTo>
                    <a:pt x="4682" y="4573"/>
                    <a:pt x="2694" y="70"/>
                    <a:pt x="2479" y="3"/>
                  </a:cubicBezTo>
                  <a:cubicBezTo>
                    <a:pt x="2475" y="2"/>
                    <a:pt x="2470" y="1"/>
                    <a:pt x="2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-1584375" y="-730750"/>
              <a:ext cx="168375" cy="121675"/>
            </a:xfrm>
            <a:custGeom>
              <a:avLst/>
              <a:gdLst/>
              <a:ahLst/>
              <a:cxnLst/>
              <a:rect l="l" t="t" r="r" b="b"/>
              <a:pathLst>
                <a:path w="6735" h="4867" extrusionOk="0">
                  <a:moveTo>
                    <a:pt x="5879" y="1"/>
                  </a:moveTo>
                  <a:cubicBezTo>
                    <a:pt x="5863" y="1"/>
                    <a:pt x="5846" y="6"/>
                    <a:pt x="5830" y="18"/>
                  </a:cubicBezTo>
                  <a:cubicBezTo>
                    <a:pt x="4832" y="753"/>
                    <a:pt x="3995" y="1676"/>
                    <a:pt x="3006" y="2426"/>
                  </a:cubicBezTo>
                  <a:cubicBezTo>
                    <a:pt x="2005" y="3183"/>
                    <a:pt x="940" y="3879"/>
                    <a:pt x="43" y="4762"/>
                  </a:cubicBezTo>
                  <a:cubicBezTo>
                    <a:pt x="1" y="4804"/>
                    <a:pt x="39" y="4867"/>
                    <a:pt x="88" y="4867"/>
                  </a:cubicBezTo>
                  <a:cubicBezTo>
                    <a:pt x="98" y="4867"/>
                    <a:pt x="108" y="4864"/>
                    <a:pt x="118" y="4859"/>
                  </a:cubicBezTo>
                  <a:cubicBezTo>
                    <a:pt x="1815" y="3961"/>
                    <a:pt x="3237" y="2751"/>
                    <a:pt x="4607" y="1461"/>
                  </a:cubicBezTo>
                  <a:cubicBezTo>
                    <a:pt x="5329" y="1241"/>
                    <a:pt x="6099" y="958"/>
                    <a:pt x="6681" y="488"/>
                  </a:cubicBezTo>
                  <a:cubicBezTo>
                    <a:pt x="6734" y="445"/>
                    <a:pt x="6684" y="382"/>
                    <a:pt x="6631" y="382"/>
                  </a:cubicBezTo>
                  <a:cubicBezTo>
                    <a:pt x="6622" y="382"/>
                    <a:pt x="6614" y="384"/>
                    <a:pt x="6605" y="388"/>
                  </a:cubicBezTo>
                  <a:cubicBezTo>
                    <a:pt x="5974" y="670"/>
                    <a:pt x="5386" y="1027"/>
                    <a:pt x="4759" y="1317"/>
                  </a:cubicBezTo>
                  <a:cubicBezTo>
                    <a:pt x="5157" y="938"/>
                    <a:pt x="5553" y="557"/>
                    <a:pt x="5950" y="174"/>
                  </a:cubicBezTo>
                  <a:cubicBezTo>
                    <a:pt x="6014" y="112"/>
                    <a:pt x="5953" y="1"/>
                    <a:pt x="5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-1611975" y="-882400"/>
              <a:ext cx="95875" cy="50900"/>
            </a:xfrm>
            <a:custGeom>
              <a:avLst/>
              <a:gdLst/>
              <a:ahLst/>
              <a:cxnLst/>
              <a:rect l="l" t="t" r="r" b="b"/>
              <a:pathLst>
                <a:path w="3835" h="2036" extrusionOk="0">
                  <a:moveTo>
                    <a:pt x="3758" y="0"/>
                  </a:moveTo>
                  <a:cubicBezTo>
                    <a:pt x="3753" y="0"/>
                    <a:pt x="3747" y="2"/>
                    <a:pt x="3741" y="4"/>
                  </a:cubicBezTo>
                  <a:cubicBezTo>
                    <a:pt x="2433" y="487"/>
                    <a:pt x="1138" y="1131"/>
                    <a:pt x="26" y="1976"/>
                  </a:cubicBezTo>
                  <a:cubicBezTo>
                    <a:pt x="0" y="1997"/>
                    <a:pt x="18" y="2036"/>
                    <a:pt x="47" y="2036"/>
                  </a:cubicBezTo>
                  <a:cubicBezTo>
                    <a:pt x="51" y="2036"/>
                    <a:pt x="56" y="2035"/>
                    <a:pt x="61" y="2033"/>
                  </a:cubicBezTo>
                  <a:cubicBezTo>
                    <a:pt x="1309" y="1407"/>
                    <a:pt x="2531" y="730"/>
                    <a:pt x="3784" y="106"/>
                  </a:cubicBezTo>
                  <a:cubicBezTo>
                    <a:pt x="3835" y="81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-1659275" y="-782900"/>
              <a:ext cx="101325" cy="140525"/>
            </a:xfrm>
            <a:custGeom>
              <a:avLst/>
              <a:gdLst/>
              <a:ahLst/>
              <a:cxnLst/>
              <a:rect l="l" t="t" r="r" b="b"/>
              <a:pathLst>
                <a:path w="4053" h="5621" extrusionOk="0">
                  <a:moveTo>
                    <a:pt x="70" y="0"/>
                  </a:moveTo>
                  <a:cubicBezTo>
                    <a:pt x="37" y="0"/>
                    <a:pt x="0" y="30"/>
                    <a:pt x="13" y="69"/>
                  </a:cubicBezTo>
                  <a:cubicBezTo>
                    <a:pt x="741" y="2257"/>
                    <a:pt x="2051" y="4214"/>
                    <a:pt x="3904" y="5606"/>
                  </a:cubicBezTo>
                  <a:cubicBezTo>
                    <a:pt x="3918" y="5616"/>
                    <a:pt x="3931" y="5621"/>
                    <a:pt x="3945" y="5621"/>
                  </a:cubicBezTo>
                  <a:cubicBezTo>
                    <a:pt x="4004" y="5621"/>
                    <a:pt x="4053" y="5532"/>
                    <a:pt x="4001" y="5482"/>
                  </a:cubicBezTo>
                  <a:cubicBezTo>
                    <a:pt x="2378" y="3876"/>
                    <a:pt x="1053" y="2116"/>
                    <a:pt x="112" y="27"/>
                  </a:cubicBezTo>
                  <a:cubicBezTo>
                    <a:pt x="103" y="8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-1555575" y="-1332375"/>
              <a:ext cx="305350" cy="779175"/>
            </a:xfrm>
            <a:custGeom>
              <a:avLst/>
              <a:gdLst/>
              <a:ahLst/>
              <a:cxnLst/>
              <a:rect l="l" t="t" r="r" b="b"/>
              <a:pathLst>
                <a:path w="12214" h="31167" extrusionOk="0">
                  <a:moveTo>
                    <a:pt x="1520" y="0"/>
                  </a:moveTo>
                  <a:cubicBezTo>
                    <a:pt x="983" y="0"/>
                    <a:pt x="484" y="63"/>
                    <a:pt x="58" y="196"/>
                  </a:cubicBezTo>
                  <a:cubicBezTo>
                    <a:pt x="58" y="196"/>
                    <a:pt x="880" y="5211"/>
                    <a:pt x="536" y="13476"/>
                  </a:cubicBezTo>
                  <a:cubicBezTo>
                    <a:pt x="190" y="21742"/>
                    <a:pt x="0" y="29849"/>
                    <a:pt x="5992" y="31070"/>
                  </a:cubicBezTo>
                  <a:cubicBezTo>
                    <a:pt x="6311" y="31135"/>
                    <a:pt x="6618" y="31166"/>
                    <a:pt x="6912" y="31166"/>
                  </a:cubicBezTo>
                  <a:cubicBezTo>
                    <a:pt x="10555" y="31166"/>
                    <a:pt x="12213" y="26408"/>
                    <a:pt x="11925" y="23041"/>
                  </a:cubicBezTo>
                  <a:cubicBezTo>
                    <a:pt x="11614" y="19403"/>
                    <a:pt x="8736" y="5600"/>
                    <a:pt x="7958" y="3265"/>
                  </a:cubicBezTo>
                  <a:cubicBezTo>
                    <a:pt x="7318" y="1347"/>
                    <a:pt x="4008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-1566775" y="-1155575"/>
              <a:ext cx="94675" cy="80200"/>
            </a:xfrm>
            <a:custGeom>
              <a:avLst/>
              <a:gdLst/>
              <a:ahLst/>
              <a:cxnLst/>
              <a:rect l="l" t="t" r="r" b="b"/>
              <a:pathLst>
                <a:path w="3787" h="3208" extrusionOk="0">
                  <a:moveTo>
                    <a:pt x="1642" y="1"/>
                  </a:moveTo>
                  <a:cubicBezTo>
                    <a:pt x="517" y="1"/>
                    <a:pt x="1" y="879"/>
                    <a:pt x="1" y="879"/>
                  </a:cubicBezTo>
                  <a:lnTo>
                    <a:pt x="714" y="3164"/>
                  </a:lnTo>
                  <a:cubicBezTo>
                    <a:pt x="714" y="3164"/>
                    <a:pt x="930" y="3208"/>
                    <a:pt x="1225" y="3208"/>
                  </a:cubicBezTo>
                  <a:cubicBezTo>
                    <a:pt x="1547" y="3208"/>
                    <a:pt x="1964" y="3156"/>
                    <a:pt x="2302" y="2938"/>
                  </a:cubicBezTo>
                  <a:cubicBezTo>
                    <a:pt x="3787" y="1982"/>
                    <a:pt x="2976" y="5"/>
                    <a:pt x="1648" y="1"/>
                  </a:cubicBezTo>
                  <a:cubicBezTo>
                    <a:pt x="1646" y="1"/>
                    <a:pt x="1644" y="1"/>
                    <a:pt x="1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-1545000" y="-1140775"/>
              <a:ext cx="40900" cy="52850"/>
            </a:xfrm>
            <a:custGeom>
              <a:avLst/>
              <a:gdLst/>
              <a:ahLst/>
              <a:cxnLst/>
              <a:rect l="l" t="t" r="r" b="b"/>
              <a:pathLst>
                <a:path w="1636" h="2114" extrusionOk="0">
                  <a:moveTo>
                    <a:pt x="1000" y="0"/>
                  </a:moveTo>
                  <a:cubicBezTo>
                    <a:pt x="997" y="0"/>
                    <a:pt x="995" y="1"/>
                    <a:pt x="993" y="1"/>
                  </a:cubicBezTo>
                  <a:cubicBezTo>
                    <a:pt x="261" y="160"/>
                    <a:pt x="1" y="1062"/>
                    <a:pt x="156" y="1704"/>
                  </a:cubicBezTo>
                  <a:cubicBezTo>
                    <a:pt x="219" y="1966"/>
                    <a:pt x="310" y="2113"/>
                    <a:pt x="386" y="2113"/>
                  </a:cubicBezTo>
                  <a:cubicBezTo>
                    <a:pt x="424" y="2113"/>
                    <a:pt x="458" y="2076"/>
                    <a:pt x="484" y="1999"/>
                  </a:cubicBezTo>
                  <a:cubicBezTo>
                    <a:pt x="581" y="1708"/>
                    <a:pt x="967" y="1461"/>
                    <a:pt x="1333" y="1461"/>
                  </a:cubicBezTo>
                  <a:cubicBezTo>
                    <a:pt x="1427" y="1461"/>
                    <a:pt x="1520" y="1478"/>
                    <a:pt x="1606" y="1514"/>
                  </a:cubicBezTo>
                  <a:cubicBezTo>
                    <a:pt x="1608" y="1515"/>
                    <a:pt x="1610" y="1515"/>
                    <a:pt x="1611" y="1515"/>
                  </a:cubicBezTo>
                  <a:cubicBezTo>
                    <a:pt x="1626" y="1515"/>
                    <a:pt x="1635" y="1498"/>
                    <a:pt x="1627" y="1486"/>
                  </a:cubicBezTo>
                  <a:cubicBezTo>
                    <a:pt x="1488" y="1327"/>
                    <a:pt x="1313" y="1264"/>
                    <a:pt x="1131" y="1264"/>
                  </a:cubicBezTo>
                  <a:cubicBezTo>
                    <a:pt x="880" y="1264"/>
                    <a:pt x="617" y="1386"/>
                    <a:pt x="423" y="1550"/>
                  </a:cubicBezTo>
                  <a:cubicBezTo>
                    <a:pt x="394" y="1077"/>
                    <a:pt x="472" y="333"/>
                    <a:pt x="1018" y="57"/>
                  </a:cubicBezTo>
                  <a:cubicBezTo>
                    <a:pt x="1050" y="41"/>
                    <a:pt x="1028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Open Sans</vt:lpstr>
      <vt:lpstr>Arial</vt:lpstr>
      <vt:lpstr>Comic Sans MS</vt:lpstr>
      <vt:lpstr>Righteous</vt:lpstr>
      <vt:lpstr>TOWN HALL BUSINESS PLAN</vt:lpstr>
      <vt:lpstr>DATA FIESTA 3.0</vt:lpstr>
      <vt:lpstr>Problem  Statement</vt:lpstr>
      <vt:lpstr>TOP INSIGHTS  After analyzing the given data for ABC Inc. We came to the following conclusions: </vt:lpstr>
      <vt:lpstr>DASHBOARD  YOY% (Revenue, Sales) &amp; Overall Stats</vt:lpstr>
      <vt:lpstr>DASHBOARD  Channel Stats &amp; Products Launched</vt:lpstr>
      <vt:lpstr>DASHBOARD  Best Sellers (Sales &amp; Revenue)</vt:lpstr>
      <vt:lpstr>Important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FIESTA 3.0</dc:title>
  <cp:lastModifiedBy>Harshit Aneja</cp:lastModifiedBy>
  <cp:revision>1</cp:revision>
  <dcterms:modified xsi:type="dcterms:W3CDTF">2023-01-07T16:17:41Z</dcterms:modified>
</cp:coreProperties>
</file>