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8067ce7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8067ce7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8067ce7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8067ce7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d8067ce7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d8067ce7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d8067ce7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d8067ce7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8067ce7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d8067ce7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d8067ce7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d8067ce7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d8067ce7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d8067ce7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8067ce7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d8067ce7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50450" y="468625"/>
            <a:ext cx="4487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Management System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86150" y="3568450"/>
            <a:ext cx="29556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Harshit Carpenter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16 August 2023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722325"/>
            <a:ext cx="70389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The program allows users to perform basic CRUD (Create, Read, Update, Delete) operations on a list of employees. This system is particularly useful for small businesses or teams to manage employee information efficiently.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Features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The code provides the following features: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Add Employee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Delete Employee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Show Employee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Update Employee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Exit</a:t>
            </a:r>
            <a:endParaRPr sz="16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Adding employee</a:t>
            </a:r>
            <a:endParaRPr sz="3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5" y="1460250"/>
            <a:ext cx="4411632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432" y="2132525"/>
            <a:ext cx="39243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Showing employee</a:t>
            </a:r>
            <a:endParaRPr sz="3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5075"/>
            <a:ext cx="8839200" cy="287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Updating employee</a:t>
            </a:r>
            <a:endParaRPr sz="30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108948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748" y="1460250"/>
            <a:ext cx="37433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748" y="2908050"/>
            <a:ext cx="43719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Deleting employee</a:t>
            </a:r>
            <a:endParaRPr sz="30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" y="1865750"/>
            <a:ext cx="35052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025" y="1460250"/>
            <a:ext cx="43719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375" y="2973925"/>
            <a:ext cx="3724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Ending the code</a:t>
            </a:r>
            <a:endParaRPr sz="30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75" y="1438900"/>
            <a:ext cx="548375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2701950" y="2021125"/>
            <a:ext cx="50688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