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8" r:id="rId3"/>
    <p:sldId id="265" r:id="rId4"/>
    <p:sldId id="257" r:id="rId5"/>
    <p:sldId id="258" r:id="rId6"/>
    <p:sldId id="264" r:id="rId7"/>
    <p:sldId id="25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9E5"/>
    <a:srgbClr val="1F0954"/>
    <a:srgbClr val="E6E6E6"/>
    <a:srgbClr val="CCD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DDE3-AFE0-4822-89EE-B9217313A957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194A-4B41-4176-AD2E-5A7925E48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0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4F25-D0C6-434B-86B6-AE4BB9402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4EC65-E469-40D8-87E7-70A5285C3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C7471-ADA2-4947-B41E-5C721656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E1B1-802C-4DA7-AB79-34A7AD0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AF27-E703-4E6B-BCE1-33545E70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E431-A434-4E9E-9448-2D12832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D1867-DEAF-4DB5-8536-AFE75633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7526-CB50-4CE0-B4D1-35D6B7E0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8876-D0A9-4494-9659-3A64BD24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5F3B-C0A4-4370-8B76-A81CA5CE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66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46B33-0CE8-4BD4-AA6F-C0904C613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A580F-40F9-40B9-B1A6-1DCC7D254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E74E-35D0-4998-9FA0-9500F1C6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F456E-84D9-4065-BFDF-2F32C7BF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7CD5-459F-4DED-B848-670B4434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8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4411-3D43-4444-8AA7-364BEE90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EAD1-20FF-4098-A321-26ED7BF2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CDD1-7FBE-424E-92FF-C9BDA3DC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8FF0-D421-4394-B33D-AC08533F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2DF3-AAC9-4002-9A76-13F0B57A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A99-75D5-49B4-9635-827A4849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AE91A-EB46-47CC-BE7A-90A527719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1084-1E8A-4CCB-9769-75CDD653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83B8-2576-4012-9526-28EA3099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FD89-63BE-457F-892F-AB0C539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6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2BB2-C947-43E6-9DE7-83F6FF55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A550-392D-4234-A71F-A679D5D41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B3969-2E52-435D-89F0-0D720D25E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C9962-ECE1-4C16-9639-D92C6637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BD1C-811E-469C-8EB3-4CEF8A60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872F3-8E19-4228-B38C-E851461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A4A-C0F5-4FD2-9657-AB21910B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E9F8-AEB5-4B43-A2D8-72C8CEC6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EDD34-0341-4914-9D20-1AFC72F0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9C0BB-E0C6-4F4D-A97D-6240197F8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490AB-9D00-49A8-BB6C-02D223721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61606-3487-4860-B4A4-586DCD50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1E627-36EF-4D2C-A754-90FD9A66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8B095-C454-49BC-9D23-19D0DF73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E822-0812-4C70-886A-B4AD1806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E0C0C-3CC6-47FE-89B4-132CACE3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289CF-75F6-471D-968A-0EF74276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B1D02-CF4E-44F1-89A1-AACE2A0B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9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BAB10-8FD0-4A5D-868A-D91529ED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ECE53-B603-4111-9F34-C982FAAC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B271-79CB-4356-AC20-1F45DFD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5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B4E7-3DE3-4583-BA9C-8A15266E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8F30-7C88-4641-A738-9D4F8587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9E907-B805-4C4A-BAB3-0F7AFBB75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B6CA-DA32-43E3-893A-83371295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789A-A78B-4151-B578-8976DB9A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3D88A-063B-4279-B286-BEFE046E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4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5522-DAA6-4AF2-8ED5-CA0EC848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0E634-7A8E-4B5D-8A5E-9A2079E89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6ED31-7D3D-40BE-A299-277FD2993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44116-C71E-4755-A132-7E1A1EAD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C94BE-DA53-47FA-82BD-B669C10A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208C0-0135-4EE0-8D1C-5FCEFEE5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1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33E41-4E10-4FC5-8D4B-19A002A9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313B-8DF5-4F8A-B504-E8F69AC3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E31E-3FA0-4390-97CF-66B21A423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6CBF-A1AE-4C61-A927-93A393B6C42B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2418-1492-4D64-B3DB-C9BAD94CB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5C06-F0DF-48A9-BD4F-1CA62D648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6EE7-C003-4632-8F4C-EDB20A21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D02BC-499E-42B9-A6BC-EE738C6DD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2C3A5-EC39-4964-98E0-E769FF38CDD0}"/>
              </a:ext>
            </a:extLst>
          </p:cNvPr>
          <p:cNvSpPr txBox="1"/>
          <p:nvPr/>
        </p:nvSpPr>
        <p:spPr>
          <a:xfrm>
            <a:off x="710213" y="2583402"/>
            <a:ext cx="35777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Smart India Hackathon 2020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80047-0F18-40F6-8781-8FB5C471F47C}"/>
              </a:ext>
            </a:extLst>
          </p:cNvPr>
          <p:cNvSpPr txBox="1"/>
          <p:nvPr/>
        </p:nvSpPr>
        <p:spPr>
          <a:xfrm>
            <a:off x="8682361" y="452761"/>
            <a:ext cx="3151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Topic:</a:t>
            </a:r>
          </a:p>
          <a:p>
            <a:r>
              <a:rPr lang="en-IN" sz="2000" dirty="0">
                <a:solidFill>
                  <a:schemeClr val="bg1"/>
                </a:solidFill>
              </a:rPr>
              <a:t>Smart Building Energy Management System using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7C8D6-9D84-4D4C-9D7E-A0D46C392290}"/>
              </a:ext>
            </a:extLst>
          </p:cNvPr>
          <p:cNvSpPr txBox="1"/>
          <p:nvPr/>
        </p:nvSpPr>
        <p:spPr>
          <a:xfrm>
            <a:off x="8682361" y="4522394"/>
            <a:ext cx="357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Samraj</a:t>
            </a:r>
            <a:r>
              <a:rPr lang="en-IN" dirty="0">
                <a:solidFill>
                  <a:schemeClr val="bg1"/>
                </a:solidFill>
              </a:rPr>
              <a:t> Singh </a:t>
            </a:r>
            <a:r>
              <a:rPr lang="en-IN" dirty="0" err="1">
                <a:solidFill>
                  <a:schemeClr val="bg1"/>
                </a:solidFill>
              </a:rPr>
              <a:t>Khokar</a:t>
            </a:r>
            <a:r>
              <a:rPr lang="en-IN" dirty="0">
                <a:solidFill>
                  <a:schemeClr val="bg1"/>
                </a:solidFill>
              </a:rPr>
              <a:t> – Leader (IOT)</a:t>
            </a:r>
          </a:p>
          <a:p>
            <a:r>
              <a:rPr lang="en-IN" dirty="0">
                <a:solidFill>
                  <a:schemeClr val="bg1"/>
                </a:solidFill>
              </a:rPr>
              <a:t>Harshit Rathore (IOT)</a:t>
            </a:r>
          </a:p>
          <a:p>
            <a:r>
              <a:rPr lang="en-IN" dirty="0">
                <a:solidFill>
                  <a:schemeClr val="bg1"/>
                </a:solidFill>
              </a:rPr>
              <a:t>Rohan Patil (App Dev)</a:t>
            </a:r>
          </a:p>
          <a:p>
            <a:r>
              <a:rPr lang="en-IN" dirty="0">
                <a:solidFill>
                  <a:schemeClr val="bg1"/>
                </a:solidFill>
              </a:rPr>
              <a:t>Varun Goel(App Dev)</a:t>
            </a:r>
          </a:p>
          <a:p>
            <a:r>
              <a:rPr lang="en-IN" dirty="0">
                <a:solidFill>
                  <a:schemeClr val="bg1"/>
                </a:solidFill>
              </a:rPr>
              <a:t>Aarushi Sharma (AI)</a:t>
            </a:r>
          </a:p>
          <a:p>
            <a:r>
              <a:rPr lang="en-IN" dirty="0">
                <a:solidFill>
                  <a:schemeClr val="bg1"/>
                </a:solidFill>
              </a:rPr>
              <a:t>Prateek </a:t>
            </a:r>
            <a:r>
              <a:rPr lang="en-IN" dirty="0" err="1">
                <a:solidFill>
                  <a:schemeClr val="bg1"/>
                </a:solidFill>
              </a:rPr>
              <a:t>Pardeshi</a:t>
            </a:r>
            <a:r>
              <a:rPr lang="en-IN" dirty="0">
                <a:solidFill>
                  <a:schemeClr val="bg1"/>
                </a:solidFill>
              </a:rPr>
              <a:t> (Web Dev)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4F76B-03D3-44BF-9D92-7F840022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68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053FDD-4846-48FD-A039-8C17DDD36A26}"/>
              </a:ext>
            </a:extLst>
          </p:cNvPr>
          <p:cNvSpPr txBox="1"/>
          <p:nvPr/>
        </p:nvSpPr>
        <p:spPr>
          <a:xfrm>
            <a:off x="3657600" y="310485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</a:rPr>
              <a:t>Mission: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BB617-6A1F-453B-97CF-68BAA9CFF6CB}"/>
              </a:ext>
            </a:extLst>
          </p:cNvPr>
          <p:cNvSpPr txBox="1"/>
          <p:nvPr/>
        </p:nvSpPr>
        <p:spPr>
          <a:xfrm>
            <a:off x="1638300" y="1913156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To make buildings </a:t>
            </a:r>
            <a:r>
              <a:rPr lang="en-IN" sz="3600" u="sng" dirty="0">
                <a:solidFill>
                  <a:srgbClr val="8BC9E5"/>
                </a:solidFill>
              </a:rPr>
              <a:t>SMART</a:t>
            </a:r>
            <a:r>
              <a:rPr lang="en-IN" sz="3600" dirty="0">
                <a:solidFill>
                  <a:schemeClr val="bg1"/>
                </a:solidFill>
              </a:rPr>
              <a:t> by automating anything and everything in order to reduce energy consumption and most importantly, while </a:t>
            </a:r>
            <a:r>
              <a:rPr lang="en-IN" sz="3600" u="sng" dirty="0">
                <a:solidFill>
                  <a:srgbClr val="8BC9E5"/>
                </a:solidFill>
              </a:rPr>
              <a:t>MINIMIZING COST</a:t>
            </a:r>
            <a:r>
              <a:rPr lang="en-IN" sz="3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4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DF60B1-A6E7-4930-A1F8-AE133B7F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71970-6E3B-4C66-95AC-4C4B08C1DEAC}"/>
              </a:ext>
            </a:extLst>
          </p:cNvPr>
          <p:cNvSpPr txBox="1"/>
          <p:nvPr/>
        </p:nvSpPr>
        <p:spPr>
          <a:xfrm>
            <a:off x="5681709" y="351244"/>
            <a:ext cx="985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IOT: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7F5EA-01BF-4336-8014-BEB23EE0C011}"/>
              </a:ext>
            </a:extLst>
          </p:cNvPr>
          <p:cNvSpPr txBox="1"/>
          <p:nvPr/>
        </p:nvSpPr>
        <p:spPr>
          <a:xfrm>
            <a:off x="1846555" y="1287263"/>
            <a:ext cx="86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Collecting data from the environment using sensors.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3805D-C680-48D2-9C8E-0396B997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4" y="2538548"/>
            <a:ext cx="1532632" cy="1532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F52DDB-2AAA-4166-87CE-4792E5FA9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61" y="2567829"/>
            <a:ext cx="1739247" cy="1582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2268F-AA80-4C3C-9585-2E6B14475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80" y="2629225"/>
            <a:ext cx="1532632" cy="153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C866D-1B11-4CA5-AB07-70665B266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401" y="2711417"/>
            <a:ext cx="1359763" cy="13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2487920-7F25-44F0-A442-648C4F63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F23F579-B7D2-4B8E-AE3C-77F82E0CF751}"/>
              </a:ext>
            </a:extLst>
          </p:cNvPr>
          <p:cNvSpPr txBox="1"/>
          <p:nvPr/>
        </p:nvSpPr>
        <p:spPr>
          <a:xfrm>
            <a:off x="690880" y="238760"/>
            <a:ext cx="1128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Utilisation of Machine Learning Algorithm for Structured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2FB07-4B38-408D-9163-8C0AF8B6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59" y="4089301"/>
            <a:ext cx="7620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A9F38-515F-473F-9A5C-FD1FC143A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92" y="4013101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4FAFB-3CDB-4CB4-A61A-D32458F30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25" y="4002990"/>
            <a:ext cx="3425301" cy="822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E6FCD-59D0-4E9E-BDF1-6DC8E345F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33" y="3910662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23C3B3-3B1C-4542-A547-52441FAA4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07" y="4104540"/>
            <a:ext cx="618971" cy="6189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80A824-2A06-4466-8629-CB670CABDA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23" y="4150324"/>
            <a:ext cx="618971" cy="6189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6D86E7-0D7C-496C-9089-127CA33F2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146" y="4104540"/>
            <a:ext cx="618971" cy="6189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2EA348-E815-49BB-AFBD-31267EEA3438}"/>
              </a:ext>
            </a:extLst>
          </p:cNvPr>
          <p:cNvSpPr txBox="1"/>
          <p:nvPr/>
        </p:nvSpPr>
        <p:spPr>
          <a:xfrm>
            <a:off x="4339750" y="1430439"/>
            <a:ext cx="581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8BC9E5"/>
                </a:solidFill>
              </a:rPr>
              <a:t>Analysing values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dirty="0" err="1">
                <a:solidFill>
                  <a:schemeClr val="bg1"/>
                </a:solidFill>
              </a:rPr>
              <a:t>numpy</a:t>
            </a:r>
            <a:r>
              <a:rPr lang="en-IN" dirty="0">
                <a:solidFill>
                  <a:schemeClr val="bg1"/>
                </a:solidFill>
              </a:rPr>
              <a:t> and pandas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C2085-152D-4DE8-A0C5-9F51D4338B9E}"/>
              </a:ext>
            </a:extLst>
          </p:cNvPr>
          <p:cNvSpPr txBox="1"/>
          <p:nvPr/>
        </p:nvSpPr>
        <p:spPr>
          <a:xfrm>
            <a:off x="4648323" y="1974459"/>
            <a:ext cx="25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8BC9E5"/>
                </a:solidFill>
              </a:rPr>
              <a:t>Library: </a:t>
            </a:r>
            <a:r>
              <a:rPr lang="en-IN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CDC82-1813-488D-B4CB-25F8F7DEA46A}"/>
              </a:ext>
            </a:extLst>
          </p:cNvPr>
          <p:cNvSpPr/>
          <p:nvPr/>
        </p:nvSpPr>
        <p:spPr>
          <a:xfrm>
            <a:off x="3048000" y="24648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>
                <a:solidFill>
                  <a:srgbClr val="8BC9E5"/>
                </a:solidFill>
              </a:rPr>
              <a:t>Models/Algorithms: </a:t>
            </a:r>
            <a:r>
              <a:rPr lang="en-IN" dirty="0">
                <a:solidFill>
                  <a:schemeClr val="bg1"/>
                </a:solidFill>
              </a:rPr>
              <a:t>ARIMA, LSTM, K-Means Clustering, Acorn Classification,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Prophet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36AC5-5C7C-4B02-B32B-385213D47BF2}"/>
              </a:ext>
            </a:extLst>
          </p:cNvPr>
          <p:cNvSpPr txBox="1"/>
          <p:nvPr/>
        </p:nvSpPr>
        <p:spPr>
          <a:xfrm>
            <a:off x="4269925" y="886419"/>
            <a:ext cx="494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Collecting sensor values and storing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8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" grpId="0"/>
      <p:bldP spid="14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DF60B1-A6E7-4930-A1F8-AE133B7F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277A2-6591-43EC-B735-3A7FD3B9BE48}"/>
              </a:ext>
            </a:extLst>
          </p:cNvPr>
          <p:cNvSpPr txBox="1"/>
          <p:nvPr/>
        </p:nvSpPr>
        <p:spPr>
          <a:xfrm>
            <a:off x="5232400" y="264160"/>
            <a:ext cx="172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Website: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6EA7D-EF49-4436-B610-823DB91FA29B}"/>
              </a:ext>
            </a:extLst>
          </p:cNvPr>
          <p:cNvSpPr txBox="1"/>
          <p:nvPr/>
        </p:nvSpPr>
        <p:spPr>
          <a:xfrm>
            <a:off x="3675380" y="1442720"/>
            <a:ext cx="484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Displaying the graphs in order to obtain insights.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E6573-D24B-4F46-8DB2-98002BFC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72" y="2345158"/>
            <a:ext cx="1720752" cy="1720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41F7C4-9EDF-4B8E-9B4A-1E731C79E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16" y="2345158"/>
            <a:ext cx="1858233" cy="16905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F799B7-872A-4897-8AAA-44DDA845D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78" y="2303795"/>
            <a:ext cx="1731995" cy="17319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68742-0C14-4FFF-947A-ECDD29329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18" y="4332679"/>
            <a:ext cx="1731995" cy="18474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763671-39C2-457F-AE28-9EC16403F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25" y="4395420"/>
            <a:ext cx="1731995" cy="17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DF60B1-A6E7-4930-A1F8-AE133B7F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6BEA6B-80AD-4847-9A8A-7FFD630342AF}"/>
              </a:ext>
            </a:extLst>
          </p:cNvPr>
          <p:cNvSpPr txBox="1"/>
          <p:nvPr/>
        </p:nvSpPr>
        <p:spPr>
          <a:xfrm>
            <a:off x="4734560" y="243840"/>
            <a:ext cx="2722880" cy="72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Application: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52C1C-8CF1-41B8-96E6-041973C5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90" y="3659756"/>
            <a:ext cx="1163320" cy="1163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A07887-AB83-4EE8-87BF-EE046CAA5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95" y="3641257"/>
            <a:ext cx="1163320" cy="1163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3884F-A828-4F37-AAF3-229312E80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36" y="3830078"/>
            <a:ext cx="787154" cy="787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FAC250-85F8-4806-8313-CCE64912B20C}"/>
              </a:ext>
            </a:extLst>
          </p:cNvPr>
          <p:cNvSpPr txBox="1"/>
          <p:nvPr/>
        </p:nvSpPr>
        <p:spPr>
          <a:xfrm>
            <a:off x="4097043" y="1688744"/>
            <a:ext cx="37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Visualizing graphs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B40A5-ED8F-4D01-A235-B6A52974A15F}"/>
              </a:ext>
            </a:extLst>
          </p:cNvPr>
          <p:cNvSpPr txBox="1"/>
          <p:nvPr/>
        </p:nvSpPr>
        <p:spPr>
          <a:xfrm>
            <a:off x="4097043" y="1211640"/>
            <a:ext cx="37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Realtime displaying of sensor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61347-3C93-4799-9DE9-5C82C1EBA360}"/>
              </a:ext>
            </a:extLst>
          </p:cNvPr>
          <p:cNvSpPr txBox="1"/>
          <p:nvPr/>
        </p:nvSpPr>
        <p:spPr>
          <a:xfrm>
            <a:off x="4296791" y="2152024"/>
            <a:ext cx="33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Using voice commands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143A6-15C6-4038-989B-FCF77B8BA5B7}"/>
              </a:ext>
            </a:extLst>
          </p:cNvPr>
          <p:cNvSpPr txBox="1"/>
          <p:nvPr/>
        </p:nvSpPr>
        <p:spPr>
          <a:xfrm>
            <a:off x="4196917" y="2658591"/>
            <a:ext cx="356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Master Control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F247F0-2645-4025-BFB3-19EC84530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16" y="3754985"/>
            <a:ext cx="1049592" cy="10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27516E-B214-44D6-8E00-186FB6F10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6BF3A5-E87A-40E8-AC00-B0F35D2D3B2F}"/>
              </a:ext>
            </a:extLst>
          </p:cNvPr>
          <p:cNvSpPr txBox="1"/>
          <p:nvPr/>
        </p:nvSpPr>
        <p:spPr>
          <a:xfrm>
            <a:off x="2103120" y="1259562"/>
            <a:ext cx="7985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</a:rPr>
              <a:t>Thank you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EB823-784B-404F-B462-991063750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20" y="2598420"/>
            <a:ext cx="120396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6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4F76B-03D3-44BF-9D92-7F840022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6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154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Patil</dc:creator>
  <cp:lastModifiedBy>Rohan Patil</cp:lastModifiedBy>
  <cp:revision>31</cp:revision>
  <dcterms:created xsi:type="dcterms:W3CDTF">2020-01-20T15:20:30Z</dcterms:created>
  <dcterms:modified xsi:type="dcterms:W3CDTF">2020-01-21T04:24:34Z</dcterms:modified>
</cp:coreProperties>
</file>