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9" r:id="rId3"/>
    <p:sldId id="258" r:id="rId4"/>
    <p:sldId id="266" r:id="rId5"/>
    <p:sldId id="261" r:id="rId6"/>
    <p:sldId id="265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3F9B-9D56-4391-950A-11DE5438A42D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205B-303C-4B95-A095-B2BF870A2B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8556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3F9B-9D56-4391-950A-11DE5438A42D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205B-303C-4B95-A095-B2BF870A2B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16638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3F9B-9D56-4391-950A-11DE5438A42D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205B-303C-4B95-A095-B2BF870A2B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35318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3F9B-9D56-4391-950A-11DE5438A42D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205B-303C-4B95-A095-B2BF870A2B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71826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3F9B-9D56-4391-950A-11DE5438A42D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205B-303C-4B95-A095-B2BF870A2B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2438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3F9B-9D56-4391-950A-11DE5438A42D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205B-303C-4B95-A095-B2BF870A2B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1610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3F9B-9D56-4391-950A-11DE5438A42D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205B-303C-4B95-A095-B2BF870A2B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7082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3F9B-9D56-4391-950A-11DE5438A42D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205B-303C-4B95-A095-B2BF870A2B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3644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3F9B-9D56-4391-950A-11DE5438A42D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205B-303C-4B95-A095-B2BF870A2B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80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3F9B-9D56-4391-950A-11DE5438A42D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205B-303C-4B95-A095-B2BF870A2B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68418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3F9B-9D56-4391-950A-11DE5438A42D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205B-303C-4B95-A095-B2BF870A2B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2459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A3F9B-9D56-4391-950A-11DE5438A42D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9205B-303C-4B95-A095-B2BF870A2B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0904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8800" dirty="0" smtClean="0"/>
              <a:t>RESTAURANT</a:t>
            </a:r>
            <a:r>
              <a:rPr lang="en-US" dirty="0" smtClean="0"/>
              <a:t> PROFIT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3306" y="4429132"/>
            <a:ext cx="4968552" cy="100811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Presented By:-</a:t>
            </a:r>
            <a:endParaRPr lang="en-US" sz="2400" b="1" dirty="0" smtClean="0">
              <a:solidFill>
                <a:schemeClr val="tx1"/>
              </a:solidFill>
            </a:endParaRPr>
          </a:p>
          <a:p>
            <a:r>
              <a:rPr lang="en-US" sz="1400" b="1" dirty="0" smtClean="0">
                <a:solidFill>
                  <a:schemeClr val="tx1"/>
                </a:solidFill>
              </a:rPr>
              <a:t> 	</a:t>
            </a:r>
            <a:r>
              <a:rPr lang="en-US" sz="1400" b="1" dirty="0" smtClean="0">
                <a:solidFill>
                  <a:schemeClr val="tx1"/>
                </a:solidFill>
              </a:rPr>
              <a:t> 	</a:t>
            </a:r>
            <a:r>
              <a:rPr lang="en-US" sz="2000" b="1" dirty="0" smtClean="0">
                <a:solidFill>
                  <a:schemeClr val="tx1"/>
                </a:solidFill>
              </a:rPr>
              <a:t>HARSHIT</a:t>
            </a:r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           </a:t>
            </a:r>
            <a:r>
              <a:rPr lang="en-US" sz="2000" b="1" dirty="0" smtClean="0">
                <a:solidFill>
                  <a:schemeClr val="tx1"/>
                </a:solidFill>
              </a:rPr>
              <a:t>	     </a:t>
            </a:r>
            <a:r>
              <a:rPr lang="en-US" sz="2000" b="1" dirty="0" smtClean="0">
                <a:solidFill>
                  <a:schemeClr val="tx1"/>
                </a:solidFill>
              </a:rPr>
              <a:t>JAI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	  </a:t>
            </a:r>
            <a:r>
              <a:rPr lang="en-US" sz="2000" b="1" dirty="0" smtClean="0">
                <a:solidFill>
                  <a:schemeClr val="tx1"/>
                </a:solidFill>
              </a:rPr>
              <a:t>	   SOWMEYA</a:t>
            </a:r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	 </a:t>
            </a:r>
            <a:r>
              <a:rPr lang="en-US" sz="2000" b="1" dirty="0" smtClean="0">
                <a:solidFill>
                  <a:schemeClr val="tx1"/>
                </a:solidFill>
              </a:rPr>
              <a:t>	  ANUBHAV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662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2071678"/>
            <a:ext cx="8229600" cy="3633267"/>
          </a:xfrm>
        </p:spPr>
        <p:txBody>
          <a:bodyPr>
            <a:normAutofit/>
          </a:bodyPr>
          <a:lstStyle/>
          <a:p>
            <a:r>
              <a:rPr lang="en-US" sz="4800" dirty="0"/>
              <a:t>At what location in a city can open a restaurant, so that he can make maximum profit according to his budget?</a:t>
            </a:r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xmlns="" val="141379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 we prepared a dataset of restaurants at various locations in </a:t>
            </a:r>
            <a:r>
              <a:rPr lang="en-US" dirty="0" err="1" smtClean="0"/>
              <a:t>Jaipur</a:t>
            </a:r>
            <a:r>
              <a:rPr lang="en-US" dirty="0" smtClean="0"/>
              <a:t> city  their cuisines with the cost for two persons, parking facility and several other parameters.</a:t>
            </a:r>
          </a:p>
          <a:p>
            <a:r>
              <a:rPr lang="en-US" dirty="0" smtClean="0"/>
              <a:t>This dataset is used to predict profit at which place, what kind of restaurants must be started to get the maximum of profit.</a:t>
            </a:r>
          </a:p>
          <a:p>
            <a:r>
              <a:rPr lang="en-US" dirty="0" smtClean="0"/>
              <a:t>Also to solve queries whose analysis are done through MAPREDUCER.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7247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hunbham\Desktop\datase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00174"/>
            <a:ext cx="9144000" cy="535782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42976" y="285728"/>
            <a:ext cx="7000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 smtClean="0"/>
              <a:t>OUR DATASET</a:t>
            </a:r>
            <a:endParaRPr lang="en-IN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Computer  </a:t>
            </a:r>
            <a:r>
              <a:rPr lang="en-US" dirty="0" smtClean="0"/>
              <a:t>Vision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Speech </a:t>
            </a:r>
            <a:r>
              <a:rPr lang="en-US" dirty="0" smtClean="0"/>
              <a:t>Recognition</a:t>
            </a:r>
          </a:p>
          <a:p>
            <a:pPr>
              <a:buFont typeface="Wingdings" pitchFamily="2" charset="2"/>
              <a:buChar char="q"/>
            </a:pPr>
            <a:r>
              <a:rPr lang="en-US" dirty="0" err="1" smtClean="0"/>
              <a:t>Ansible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err="1" smtClean="0"/>
              <a:t>Docker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err="1" smtClean="0"/>
              <a:t>Hadoop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err="1" smtClean="0"/>
              <a:t>MapReduce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Machine Learning (Multi Linear Regression)</a:t>
            </a:r>
          </a:p>
          <a:p>
            <a:pPr>
              <a:buFont typeface="Wingdings" pitchFamily="2" charset="2"/>
              <a:buChar char="q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28768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192" y="162173"/>
            <a:ext cx="1825814" cy="972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8655" y="246501"/>
            <a:ext cx="1407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FACE AUTHENTICATION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807173" y="162172"/>
            <a:ext cx="1484195" cy="972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201253" y="362086"/>
            <a:ext cx="10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MENU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2" idx="3"/>
            <a:endCxn id="16" idx="1"/>
          </p:cNvCxnSpPr>
          <p:nvPr/>
        </p:nvCxnSpPr>
        <p:spPr>
          <a:xfrm flipV="1">
            <a:off x="4291368" y="631173"/>
            <a:ext cx="1108028" cy="1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399395" y="153116"/>
            <a:ext cx="1443251" cy="956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399396" y="349828"/>
            <a:ext cx="141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INPUT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486401" y="1716162"/>
            <a:ext cx="1473958" cy="1569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601552" y="1659799"/>
            <a:ext cx="13204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HADOOP CLUSTER AND MAP REDUCE CLUSTER SETUP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121021" y="968313"/>
            <a:ext cx="20471" cy="768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6164523" y="2688011"/>
            <a:ext cx="1" cy="598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500694" y="3429000"/>
            <a:ext cx="1459664" cy="941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616904" y="3375789"/>
            <a:ext cx="13050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 REDUCE</a:t>
            </a:r>
          </a:p>
          <a:p>
            <a:r>
              <a:rPr lang="en-US" dirty="0" smtClean="0"/>
              <a:t>PROGRAM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8" idx="2"/>
          </p:cNvCxnSpPr>
          <p:nvPr/>
        </p:nvCxnSpPr>
        <p:spPr>
          <a:xfrm rot="5400000">
            <a:off x="5915203" y="4678874"/>
            <a:ext cx="623503" cy="7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500694" y="4786322"/>
            <a:ext cx="1473958" cy="754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655291" y="4667535"/>
            <a:ext cx="1187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ANALYSIS OF DATA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3201253" y="926320"/>
            <a:ext cx="2285147" cy="2030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006221" y="2991781"/>
            <a:ext cx="1932011" cy="1088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006222" y="3171286"/>
            <a:ext cx="19320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ML</a:t>
            </a:r>
          </a:p>
          <a:p>
            <a:r>
              <a:rPr lang="en-US" dirty="0" smtClean="0"/>
              <a:t>(Multi-Linear Regression) 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39" idx="2"/>
          </p:cNvCxnSpPr>
          <p:nvPr/>
        </p:nvCxnSpPr>
        <p:spPr>
          <a:xfrm>
            <a:off x="2972227" y="4080682"/>
            <a:ext cx="6398" cy="586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006222" y="4667535"/>
            <a:ext cx="1932011" cy="941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098344" y="4804012"/>
            <a:ext cx="1750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PREDICTION OF DATA 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2807174" y="5609230"/>
            <a:ext cx="1696588" cy="586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4554941" y="5309822"/>
            <a:ext cx="1299949" cy="886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715603" y="6221863"/>
            <a:ext cx="1770797" cy="661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938232" y="6341043"/>
            <a:ext cx="135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42900" y="1168143"/>
            <a:ext cx="103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OpenCV</a:t>
            </a:r>
            <a:endParaRPr lang="en-US" dirty="0"/>
          </a:p>
        </p:txBody>
      </p:sp>
      <p:cxnSp>
        <p:nvCxnSpPr>
          <p:cNvPr id="60" name="Straight Arrow Connector 59"/>
          <p:cNvCxnSpPr>
            <a:stCxn id="7" idx="3"/>
            <a:endCxn id="12" idx="1"/>
          </p:cNvCxnSpPr>
          <p:nvPr/>
        </p:nvCxnSpPr>
        <p:spPr>
          <a:xfrm flipV="1">
            <a:off x="1845006" y="648416"/>
            <a:ext cx="96216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269438" y="1093755"/>
            <a:ext cx="1517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Socket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2383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/>
          <a:lstStyle/>
          <a:p>
            <a:r>
              <a:rPr lang="en-US" dirty="0" smtClean="0"/>
              <a:t>FUTURE ASPECTS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future aspect is to make our model feasible for other cities too.</a:t>
            </a:r>
          </a:p>
          <a:p>
            <a:r>
              <a:rPr lang="en-US" dirty="0" smtClean="0"/>
              <a:t>Also we will make an Android app &amp; Website</a:t>
            </a:r>
          </a:p>
          <a:p>
            <a:r>
              <a:rPr lang="en-US" dirty="0" smtClean="0"/>
              <a:t>Also we will make our model feasible not only for </a:t>
            </a:r>
            <a:r>
              <a:rPr lang="en-US" dirty="0" err="1" smtClean="0"/>
              <a:t>resturants</a:t>
            </a:r>
            <a:r>
              <a:rPr lang="en-US" dirty="0" smtClean="0"/>
              <a:t> but also for other businesses like Electronics , clothing etc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6130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1936</TotalTime>
  <Words>188</Words>
  <Application>Microsoft Office PowerPoint</Application>
  <PresentationFormat>On-screen Show (4:3)</PresentationFormat>
  <Paragraphs>39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RESTAURANT PROFIT ANALYSIS</vt:lpstr>
      <vt:lpstr>PROBLEM</vt:lpstr>
      <vt:lpstr>SOLUTION</vt:lpstr>
      <vt:lpstr>Slide 4</vt:lpstr>
      <vt:lpstr>TECHNOLOGIES USED</vt:lpstr>
      <vt:lpstr>Slide 6</vt:lpstr>
      <vt:lpstr>FUTURE ASPECTS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</dc:title>
  <dc:creator>sowmya</dc:creator>
  <cp:lastModifiedBy>Shunbham</cp:lastModifiedBy>
  <cp:revision>35</cp:revision>
  <dcterms:created xsi:type="dcterms:W3CDTF">2019-01-17T06:26:14Z</dcterms:created>
  <dcterms:modified xsi:type="dcterms:W3CDTF">2019-01-19T09:38:07Z</dcterms:modified>
</cp:coreProperties>
</file>