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a82bab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a82bab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and Job Prediction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Version 1.0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Developed by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Phoenix Developers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2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196350" y="3671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916000" y="13615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Prediction of Admission and Jobs in Engineering and Technology.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are the skills or characteristics one should possessed so that one will be able to take admission in good colleges?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are the various methodologies a college should adopt to improve its placement and in turn admissions?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5" y="162725"/>
            <a:ext cx="86083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780225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785550" y="1291400"/>
            <a:ext cx="7683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we have prepared two datasets which are as following: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1)datasetAdmission(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ApplicantId,10thScore, 12thScore,JEEMains,PI(Personal Interview),Aptitude Score,Admitted or not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2)datasetPlacement(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CollegeId, No.OfStudents(Technical Stream), Current Trend, EnglishTrainingMonths, English, Quantitative Aptitude,NumberOfStudent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Placed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56200" y="2064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datasetAdmission</a:t>
            </a: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275" y="1133900"/>
            <a:ext cx="7398150" cy="40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0849" y="4210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datasetPlacement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75" y="1046375"/>
            <a:ext cx="7928049" cy="3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154250" y="559550"/>
            <a:ext cx="33249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TOOLS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❖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JUPYTER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❖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SPYDER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LIBRARIES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</a:t>
            </a:r>
            <a:r>
              <a:rPr lang="en" sz="3000"/>
              <a:t>umpy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pandas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matplotlib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sklearn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79250" y="118625"/>
            <a:ext cx="40452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Code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58825" y="993750"/>
            <a:ext cx="1477200" cy="8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Libraries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(pandas, matplotlib)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245700" y="975750"/>
            <a:ext cx="1370100" cy="60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Import </a:t>
            </a:r>
            <a:r>
              <a:rPr lang="en"/>
              <a:t>Dataset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6297275" y="851850"/>
            <a:ext cx="1951800" cy="42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Displayed Parameters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6313325" y="2037563"/>
            <a:ext cx="2178300" cy="7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REGRESSION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146375" y="3677925"/>
            <a:ext cx="2253600" cy="7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&amp; Test our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(sklearn)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445813" y="3677925"/>
            <a:ext cx="1229400" cy="53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83375" y="3644625"/>
            <a:ext cx="1628100" cy="60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of Result through graphs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833125" y="1072100"/>
            <a:ext cx="1121400" cy="1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875350" y="1018075"/>
            <a:ext cx="948900" cy="1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008950" y="1306863"/>
            <a:ext cx="150900" cy="70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053525" y="2852138"/>
            <a:ext cx="150900" cy="70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4789100" y="3789425"/>
            <a:ext cx="1121400" cy="161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028650" y="3789425"/>
            <a:ext cx="1121400" cy="161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50" y="162725"/>
            <a:ext cx="85007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9" name="Google Shape;129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2790850" y="6658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Future Aspects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807025" y="1377475"/>
            <a:ext cx="7693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can further make a web application or an android application to use this model efficiently.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On a big scale, we can collect verified data from surveys from colleges in different cities and make this model more effective and accurate.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Through this model, a college can identify the fields it can work upon to increase the placement records 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Also , a student can use this model to analyze whether he is eligible to get admitted in the particular college  or not..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