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3844" r:id="rId6"/>
    <p:sldId id="3849" r:id="rId7"/>
    <p:sldId id="3846" r:id="rId8"/>
    <p:sldId id="3850" r:id="rId9"/>
    <p:sldId id="3851" r:id="rId10"/>
    <p:sldId id="265" r:id="rId11"/>
    <p:sldId id="263" r:id="rId12"/>
    <p:sldId id="3848" r:id="rId13"/>
    <p:sldId id="268" r:id="rId14"/>
    <p:sldId id="38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varScale="1">
        <p:scale>
          <a:sx n="78" d="100"/>
          <a:sy n="78" d="100"/>
        </p:scale>
        <p:origin x="878" y="67"/>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4/30/2024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4/30/2024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2316091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50756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73768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4/30/2024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4/30/2024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4/30/2024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4/30/2024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4/30/2024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261291" cy="2396686"/>
          </a:xfrm>
          <a:noFill/>
        </p:spPr>
        <p:txBody>
          <a:bodyPr anchor="b">
            <a:noAutofit/>
          </a:bodyPr>
          <a:lstStyle/>
          <a:p>
            <a:r>
              <a:rPr lang="en-US" sz="6600" b="1" dirty="0"/>
              <a:t>BACKEND PROJECT</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365125"/>
            <a:ext cx="10515600" cy="1325563"/>
          </a:xfrm>
          <a:noFill/>
        </p:spPr>
        <p:txBody>
          <a:bodyPr anchor="ctr">
            <a:noAutofit/>
          </a:bodyPr>
          <a:lstStyle/>
          <a:p>
            <a:r>
              <a:rPr lang="en-US" dirty="0"/>
              <a:t>CONCLUSION</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838199" y="1825625"/>
            <a:ext cx="10980175" cy="4297678"/>
          </a:xfrm>
          <a:noFill/>
        </p:spPr>
        <p:txBody>
          <a:bodyPr vert="horz" lIns="91440" tIns="45720" rIns="91440" bIns="45720" rtlCol="0" anchor="t">
            <a:normAutofit/>
          </a:bodyPr>
          <a:lstStyle/>
          <a:p>
            <a:r>
              <a:rPr lang="en-US" dirty="0"/>
              <a:t>In conclusion, the To-Do list project is a user-friendly and efficient task management application built using Node.js, Express.js, EJS, HTML, CSS, and JavaScript. It offers a straightforward interface for users to add, view, and manage their tasks effectively. With features such as task persistence, dynamic updates, and responsive design, the application enhances productivity and organization for users across various devices and screen sizes. By providing a seamless and intuitive user experience, the To-Do list project demonstrates the power of web development technologies in creating practical solutions for everyday tasks.</a:t>
            </a:r>
          </a:p>
        </p:txBody>
      </p:sp>
    </p:spTree>
    <p:extLst>
      <p:ext uri="{BB962C8B-B14F-4D97-AF65-F5344CB8AC3E}">
        <p14:creationId xmlns:p14="http://schemas.microsoft.com/office/powerpoint/2010/main" val="42599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Tree>
    <p:extLst>
      <p:ext uri="{BB962C8B-B14F-4D97-AF65-F5344CB8AC3E}">
        <p14:creationId xmlns:p14="http://schemas.microsoft.com/office/powerpoint/2010/main" val="156248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6A8C87-3D07-C1A3-E25E-BE308C565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663" y="970935"/>
            <a:ext cx="6300019" cy="6300019"/>
          </a:xfrm>
          <a:prstGeom prst="rect">
            <a:avLst/>
          </a:prstGeom>
        </p:spPr>
      </p:pic>
      <p:sp>
        <p:nvSpPr>
          <p:cNvPr id="7" name="TextBox 6">
            <a:extLst>
              <a:ext uri="{FF2B5EF4-FFF2-40B4-BE49-F238E27FC236}">
                <a16:creationId xmlns:a16="http://schemas.microsoft.com/office/drawing/2014/main" id="{C6F42DC1-3751-D10E-54A7-FA24BF6D1203}"/>
              </a:ext>
            </a:extLst>
          </p:cNvPr>
          <p:cNvSpPr txBox="1"/>
          <p:nvPr/>
        </p:nvSpPr>
        <p:spPr>
          <a:xfrm>
            <a:off x="4150071" y="586214"/>
            <a:ext cx="7195496" cy="769441"/>
          </a:xfrm>
          <a:prstGeom prst="rect">
            <a:avLst/>
          </a:prstGeom>
          <a:noFill/>
        </p:spPr>
        <p:txBody>
          <a:bodyPr wrap="none" rtlCol="0">
            <a:spAutoFit/>
          </a:bodyPr>
          <a:lstStyle/>
          <a:p>
            <a:r>
              <a:rPr lang="en-IN" sz="4400" b="1" dirty="0">
                <a:solidFill>
                  <a:schemeClr val="accent4"/>
                </a:solidFill>
              </a:rPr>
              <a:t>WHEN TO START A WORK?</a:t>
            </a:r>
          </a:p>
        </p:txBody>
      </p:sp>
    </p:spTree>
    <p:extLst>
      <p:ext uri="{BB962C8B-B14F-4D97-AF65-F5344CB8AC3E}">
        <p14:creationId xmlns:p14="http://schemas.microsoft.com/office/powerpoint/2010/main" val="175612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01708" y="554942"/>
            <a:ext cx="5552091" cy="5768220"/>
          </a:xfrm>
          <a:noFill/>
        </p:spPr>
        <p:txBody>
          <a:bodyPr>
            <a:normAutofit/>
          </a:bodyPr>
          <a:lstStyle/>
          <a:p>
            <a:r>
              <a:rPr lang="en-US" sz="2800" b="1" dirty="0">
                <a:solidFill>
                  <a:schemeClr val="accent4"/>
                </a:solidFill>
              </a:rPr>
              <a:t>What can we do with this? </a:t>
            </a:r>
          </a:p>
          <a:p>
            <a:r>
              <a:rPr lang="en-US" sz="2800" b="1" dirty="0"/>
              <a:t>There are many programs for time management which can help us.</a:t>
            </a:r>
          </a:p>
          <a:p>
            <a:r>
              <a:rPr lang="en-US" sz="2800" b="1" dirty="0"/>
              <a:t>We choose TODO List because it has an extra simple user interface and free open source license</a:t>
            </a:r>
          </a:p>
        </p:txBody>
      </p:sp>
      <p:sp>
        <p:nvSpPr>
          <p:cNvPr id="6" name="TextBox 5">
            <a:extLst>
              <a:ext uri="{FF2B5EF4-FFF2-40B4-BE49-F238E27FC236}">
                <a16:creationId xmlns:a16="http://schemas.microsoft.com/office/drawing/2014/main" id="{902E2D43-FEA2-C54B-1AD1-62F9A7150BB8}"/>
              </a:ext>
            </a:extLst>
          </p:cNvPr>
          <p:cNvSpPr txBox="1"/>
          <p:nvPr/>
        </p:nvSpPr>
        <p:spPr>
          <a:xfrm>
            <a:off x="1491915" y="2919663"/>
            <a:ext cx="2573140" cy="769441"/>
          </a:xfrm>
          <a:prstGeom prst="rect">
            <a:avLst/>
          </a:prstGeom>
          <a:noFill/>
        </p:spPr>
        <p:txBody>
          <a:bodyPr wrap="none" rtlCol="0">
            <a:spAutoFit/>
          </a:bodyPr>
          <a:lstStyle/>
          <a:p>
            <a:r>
              <a:rPr lang="en-IN" sz="4400" b="1" dirty="0" err="1">
                <a:solidFill>
                  <a:schemeClr val="bg1"/>
                </a:solidFill>
                <a:latin typeface="Aharoni" panose="02010803020104030203" pitchFamily="2" charset="-79"/>
                <a:cs typeface="Aharoni" panose="02010803020104030203" pitchFamily="2" charset="-79"/>
              </a:rPr>
              <a:t>ToDoLIST</a:t>
            </a:r>
            <a:endParaRPr lang="en-IN" sz="44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2072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75C272-D288-D884-9B69-95A1D0647E42}"/>
              </a:ext>
            </a:extLst>
          </p:cNvPr>
          <p:cNvPicPr>
            <a:picLocks noGrp="1" noChangeAspect="1"/>
          </p:cNvPicPr>
          <p:nvPr>
            <p:ph idx="1"/>
          </p:nvPr>
        </p:nvPicPr>
        <p:blipFill>
          <a:blip r:embed="rId3"/>
          <a:stretch>
            <a:fillRect/>
          </a:stretch>
        </p:blipFill>
        <p:spPr>
          <a:xfrm>
            <a:off x="1710813" y="489151"/>
            <a:ext cx="8569301" cy="5533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9392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2697942" y="1070006"/>
            <a:ext cx="6560142" cy="965271"/>
          </a:xfrm>
          <a:noFill/>
        </p:spPr>
        <p:txBody>
          <a:bodyPr/>
          <a:lstStyle/>
          <a:p>
            <a:r>
              <a:rPr lang="en-US" sz="4400" b="1" dirty="0">
                <a:latin typeface="Aharoni" panose="02010803020104030203" pitchFamily="2" charset="-79"/>
                <a:cs typeface="Aharoni" panose="02010803020104030203" pitchFamily="2" charset="-79"/>
              </a:rPr>
              <a:t>Layout</a:t>
            </a:r>
          </a:p>
        </p:txBody>
      </p:sp>
      <p:pic>
        <p:nvPicPr>
          <p:cNvPr id="5" name="Picture 4">
            <a:extLst>
              <a:ext uri="{FF2B5EF4-FFF2-40B4-BE49-F238E27FC236}">
                <a16:creationId xmlns:a16="http://schemas.microsoft.com/office/drawing/2014/main" id="{0D619307-2EED-02AE-87CA-EC05300B19E4}"/>
              </a:ext>
            </a:extLst>
          </p:cNvPr>
          <p:cNvPicPr>
            <a:picLocks noChangeAspect="1"/>
          </p:cNvPicPr>
          <p:nvPr/>
        </p:nvPicPr>
        <p:blipFill>
          <a:blip r:embed="rId3"/>
          <a:stretch>
            <a:fillRect/>
          </a:stretch>
        </p:blipFill>
        <p:spPr>
          <a:xfrm>
            <a:off x="4594447" y="2558006"/>
            <a:ext cx="3003106" cy="2898897"/>
          </a:xfrm>
          <a:prstGeom prst="rect">
            <a:avLst/>
          </a:prstGeom>
        </p:spPr>
      </p:pic>
    </p:spTree>
    <p:extLst>
      <p:ext uri="{BB962C8B-B14F-4D97-AF65-F5344CB8AC3E}">
        <p14:creationId xmlns:p14="http://schemas.microsoft.com/office/powerpoint/2010/main" val="36309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a:t>How It Works?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5"/>
            <a:ext cx="10931013" cy="4297680"/>
          </a:xfrm>
          <a:noFill/>
        </p:spPr>
        <p:txBody>
          <a:bodyPr>
            <a:normAutofit fontScale="92500" lnSpcReduction="20000"/>
          </a:bodyPr>
          <a:lstStyle/>
          <a:p>
            <a:r>
              <a:rPr lang="en-US" b="1" dirty="0"/>
              <a:t>User Interaction: </a:t>
            </a:r>
            <a:r>
              <a:rPr lang="en-US" dirty="0"/>
              <a:t>Users interact with the web page by entering tasks and specifying their start and end times. </a:t>
            </a:r>
          </a:p>
          <a:p>
            <a:r>
              <a:rPr lang="en-US" b="1" dirty="0"/>
              <a:t>Frontend: </a:t>
            </a:r>
            <a:r>
              <a:rPr lang="en-US" dirty="0"/>
              <a:t>The HTML, CSS, and JavaScript code create the visual interface and handle user interactions. HTML defines the structure of the page, CSS styles it, and JavaScript adds interactivity. </a:t>
            </a:r>
          </a:p>
          <a:p>
            <a:r>
              <a:rPr lang="en-US" b="1" dirty="0"/>
              <a:t>Backend (Express.js): </a:t>
            </a:r>
            <a:r>
              <a:rPr lang="en-US" dirty="0"/>
              <a:t>Express.js sets up the server to handle HTTP requests and responses. It defines routes to manage GET and POST requests for displaying the To-Do list and adding new tasks. </a:t>
            </a:r>
          </a:p>
          <a:p>
            <a:r>
              <a:rPr lang="en-US" b="1" dirty="0"/>
              <a:t>Data Management: </a:t>
            </a:r>
            <a:r>
              <a:rPr lang="en-US" dirty="0"/>
              <a:t>To-Do list items are stored as an array on the server-side. When a user adds a new task, it's sent to the server via a POST request, processed, and added to the array.</a:t>
            </a:r>
          </a:p>
          <a:p>
            <a:r>
              <a:rPr lang="en-US" b="1" dirty="0"/>
              <a:t> Rendering: </a:t>
            </a:r>
            <a:r>
              <a:rPr lang="en-US" dirty="0"/>
              <a:t>The server renders the updated To-Do list page using EJS templates, passing data such as the current date and list of tasks. EJS templates dynamically generate HTML content based on the provided data.</a:t>
            </a:r>
          </a:p>
          <a:p>
            <a:r>
              <a:rPr lang="en-US" dirty="0"/>
              <a:t> </a:t>
            </a:r>
            <a:r>
              <a:rPr lang="en-US" b="1" dirty="0"/>
              <a:t>Client-side Updates: </a:t>
            </a:r>
            <a:r>
              <a:rPr lang="en-US" dirty="0"/>
              <a:t>The updated To-Do list page is sent back to the client and displayed in the browser. Client-side JavaScript dynamically updates the UI to reflect changes like adding new tasks or marking tasks as completed. </a:t>
            </a:r>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1325563"/>
          </a:xfrm>
          <a:noFill/>
        </p:spPr>
        <p:txBody>
          <a:bodyPr anchor="ctr"/>
          <a:lstStyle/>
          <a:p>
            <a:r>
              <a:rPr lang="en-US" dirty="0"/>
              <a:t>DEPENDENCIES</a:t>
            </a:r>
          </a:p>
        </p:txBody>
      </p:sp>
      <p:pic>
        <p:nvPicPr>
          <p:cNvPr id="6" name="Content Placeholder 5">
            <a:extLst>
              <a:ext uri="{FF2B5EF4-FFF2-40B4-BE49-F238E27FC236}">
                <a16:creationId xmlns:a16="http://schemas.microsoft.com/office/drawing/2014/main" id="{B1001024-5C78-6088-EC4E-53F7D59B55CA}"/>
              </a:ext>
            </a:extLst>
          </p:cNvPr>
          <p:cNvPicPr>
            <a:picLocks noGrp="1" noChangeAspect="1"/>
          </p:cNvPicPr>
          <p:nvPr>
            <p:ph sz="half" idx="15"/>
          </p:nvPr>
        </p:nvPicPr>
        <p:blipFill>
          <a:blip r:embed="rId3"/>
          <a:stretch>
            <a:fillRect/>
          </a:stretch>
        </p:blipFill>
        <p:spPr>
          <a:xfrm>
            <a:off x="993059" y="1675878"/>
            <a:ext cx="5223911" cy="3151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199" y="619433"/>
            <a:ext cx="7253749" cy="5407742"/>
          </a:xfrm>
          <a:noFill/>
        </p:spPr>
        <p:txBody>
          <a:bodyPr vert="horz" lIns="91440" tIns="45720" rIns="91440" bIns="45720" rtlCol="0" anchor="t">
            <a:normAutofit fontScale="92500" lnSpcReduction="10000"/>
          </a:bodyPr>
          <a:lstStyle/>
          <a:p>
            <a:r>
              <a:rPr lang="en-US" b="1" dirty="0"/>
              <a:t>body-parser: </a:t>
            </a:r>
            <a:r>
              <a:rPr lang="en-US" dirty="0"/>
              <a:t>This middleware is used to parse the body of incoming HTTP requests. It extracts data from the request body and makes it available in </a:t>
            </a:r>
            <a:r>
              <a:rPr lang="en-US" dirty="0" err="1"/>
              <a:t>req.body</a:t>
            </a:r>
            <a:r>
              <a:rPr lang="en-US" dirty="0"/>
              <a:t>. This is particularly useful for handling form data or JSON payloads sent in POST requests.</a:t>
            </a:r>
          </a:p>
          <a:p>
            <a:r>
              <a:rPr lang="en-US" b="1" dirty="0" err="1"/>
              <a:t>ejs</a:t>
            </a:r>
            <a:r>
              <a:rPr lang="en-US" b="1" dirty="0"/>
              <a:t> (Embedded JavaScript): </a:t>
            </a:r>
            <a:r>
              <a:rPr lang="en-US" dirty="0"/>
              <a:t>EJS is a templating engine for rendering dynamic content in HTML files. It allows you to embed JavaScript code within HTML templates, making it easier to generate dynamic HTML content on the server-side. In your project, you're using EJS to render HTML templates and pass dynamic data to them. </a:t>
            </a:r>
          </a:p>
          <a:p>
            <a:r>
              <a:rPr lang="en-US" b="1" dirty="0"/>
              <a:t>express</a:t>
            </a:r>
            <a:r>
              <a:rPr lang="en-US" dirty="0"/>
              <a:t>: Express.js is a minimal and flexible Node.js web application framework. It provides a robust set of features for building web applications and APIs, such as routing, middleware support, and handling HTTP requests and responses. In your application, Express is used to define routes, handle HTTP requests, and render views using EJS templates. </a:t>
            </a:r>
          </a:p>
          <a:p>
            <a:r>
              <a:rPr lang="en-US" b="1" dirty="0" err="1"/>
              <a:t>nodemon</a:t>
            </a:r>
            <a:r>
              <a:rPr lang="en-US" dirty="0"/>
              <a:t> (Development Dependency): </a:t>
            </a:r>
            <a:r>
              <a:rPr lang="en-US" dirty="0" err="1"/>
              <a:t>Nodemon</a:t>
            </a:r>
            <a:r>
              <a:rPr lang="en-US" dirty="0"/>
              <a:t> is a utility that monitors changes in your Node.js application files and automatically restarts the server when changes are detected. It's particularly useful during development, as it eliminates the need to manually restart the server every time you make changes to your code. While not necessary for production, it greatly improves the development workflow by saving time and effort.</a:t>
            </a:r>
          </a:p>
        </p:txBody>
      </p:sp>
      <p:pic>
        <p:nvPicPr>
          <p:cNvPr id="7" name="Picture 6">
            <a:extLst>
              <a:ext uri="{FF2B5EF4-FFF2-40B4-BE49-F238E27FC236}">
                <a16:creationId xmlns:a16="http://schemas.microsoft.com/office/drawing/2014/main" id="{19178B11-49DD-13D1-18C7-C0FCF4B50261}"/>
              </a:ext>
            </a:extLst>
          </p:cNvPr>
          <p:cNvPicPr>
            <a:picLocks noChangeAspect="1"/>
          </p:cNvPicPr>
          <p:nvPr/>
        </p:nvPicPr>
        <p:blipFill>
          <a:blip r:embed="rId3"/>
          <a:stretch>
            <a:fillRect/>
          </a:stretch>
        </p:blipFill>
        <p:spPr>
          <a:xfrm>
            <a:off x="8706367" y="1908268"/>
            <a:ext cx="2647434" cy="2004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37241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125"/>
            <a:ext cx="10515600" cy="1325563"/>
          </a:xfrm>
          <a:noFill/>
        </p:spPr>
        <p:txBody>
          <a:bodyPr anchor="ctr"/>
          <a:lstStyle/>
          <a:p>
            <a:r>
              <a:rPr lang="en-US" dirty="0"/>
              <a:t>Features And Functionality</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3"/>
          </p:nvPr>
        </p:nvSpPr>
        <p:spPr>
          <a:xfrm>
            <a:off x="336755" y="1690688"/>
            <a:ext cx="11196484" cy="4297680"/>
          </a:xfrm>
          <a:noFill/>
        </p:spPr>
        <p:txBody>
          <a:bodyPr vert="horz" lIns="91440" tIns="45720" rIns="91440" bIns="45720" rtlCol="0" anchor="t">
            <a:normAutofit fontScale="92500" lnSpcReduction="20000"/>
          </a:bodyPr>
          <a:lstStyle/>
          <a:p>
            <a:pPr lvl="1"/>
            <a:r>
              <a:rPr lang="en-US" b="1" dirty="0"/>
              <a:t>Adding Tasks</a:t>
            </a:r>
            <a:r>
              <a:rPr lang="en-US" dirty="0"/>
              <a:t>: Users can add new tasks to the To-Do list by entering task details such as the task name, start time, and end time. These tasks are then displayed on the To-Do list. </a:t>
            </a:r>
          </a:p>
          <a:p>
            <a:pPr lvl="1"/>
            <a:r>
              <a:rPr lang="en-US" b="1" dirty="0"/>
              <a:t>Displaying Tasks</a:t>
            </a:r>
            <a:r>
              <a:rPr lang="en-US" dirty="0"/>
              <a:t>: The To-Do list displays all added tasks along with their start and end times. Tasks are displayed in a clear and organized manner, making it easy for users to see their upcoming tasks.</a:t>
            </a:r>
          </a:p>
          <a:p>
            <a:pPr lvl="1"/>
            <a:r>
              <a:rPr lang="en-US" b="1" dirty="0"/>
              <a:t>Checking off Tasks</a:t>
            </a:r>
            <a:r>
              <a:rPr lang="en-US" dirty="0"/>
              <a:t>: Users can mark tasks as completed by checking a checkbox next to each task. Completed tasks are visually distinguished from active tasks, providing clarity on task status. </a:t>
            </a:r>
          </a:p>
          <a:p>
            <a:pPr lvl="1"/>
            <a:r>
              <a:rPr lang="en-US" b="1" dirty="0"/>
              <a:t>Dynamic Updates</a:t>
            </a:r>
            <a:r>
              <a:rPr lang="en-US" dirty="0"/>
              <a:t>: The To-Do list updates dynamically without the need for page refreshes. When a user adds a new task or marks a task as completed, the list updates instantly to reflect the changes. </a:t>
            </a:r>
          </a:p>
          <a:p>
            <a:pPr lvl="1"/>
            <a:r>
              <a:rPr lang="en-US" b="1" dirty="0"/>
              <a:t>Persistence</a:t>
            </a:r>
            <a:r>
              <a:rPr lang="en-US" dirty="0"/>
              <a:t>: To-Do list items are stored locally in the browser's local storage, ensuring that tasks are retained even after the page is refreshed or the browser is closed. This feature provides persistence between sessions, allowing users to access their To-Do list from any device or browser.</a:t>
            </a:r>
          </a:p>
          <a:p>
            <a:pPr lvl="1"/>
            <a:r>
              <a:rPr lang="en-US" dirty="0"/>
              <a:t> </a:t>
            </a:r>
            <a:r>
              <a:rPr lang="en-US" b="1" dirty="0"/>
              <a:t>Responsive Design</a:t>
            </a:r>
            <a:r>
              <a:rPr lang="en-US" dirty="0"/>
              <a:t>: The To-Do list application is designed to be responsive, ensuring optimal viewing and interaction across various devices and screen sizes. Users can access and manage their tasks seamlessly whether they're using a desktop, laptop, tablet, or smartphone.</a:t>
            </a:r>
          </a:p>
          <a:p>
            <a:pPr lvl="1"/>
            <a:r>
              <a:rPr lang="en-US" dirty="0"/>
              <a:t> </a:t>
            </a:r>
            <a:r>
              <a:rPr lang="en-US" b="1" dirty="0"/>
              <a:t>User-Friendly Interface</a:t>
            </a:r>
            <a:r>
              <a:rPr lang="en-US" dirty="0"/>
              <a:t>: The interface is designed to be intuitive and user-friendly, making it easy for users to add, view, and manage their tasks. Clear labeling and visual cues help users understand how to interact with the application effectively.</a:t>
            </a:r>
          </a:p>
        </p:txBody>
      </p:sp>
    </p:spTree>
    <p:extLst>
      <p:ext uri="{BB962C8B-B14F-4D97-AF65-F5344CB8AC3E}">
        <p14:creationId xmlns:p14="http://schemas.microsoft.com/office/powerpoint/2010/main" val="414613742"/>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Shapes presentation</Template>
  <TotalTime>886</TotalTime>
  <Words>930</Words>
  <Application>Microsoft Office PowerPoint</Application>
  <PresentationFormat>Widescreen</PresentationFormat>
  <Paragraphs>41</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Aharoni</vt:lpstr>
      <vt:lpstr>Aptos</vt:lpstr>
      <vt:lpstr>Arial</vt:lpstr>
      <vt:lpstr>Avenir Next LT Pro</vt:lpstr>
      <vt:lpstr>Avenir Next LT Pro Light</vt:lpstr>
      <vt:lpstr>Calibri</vt:lpstr>
      <vt:lpstr>Tw Cen MT</vt:lpstr>
      <vt:lpstr>Custom</vt:lpstr>
      <vt:lpstr>BACKEND PROJECT</vt:lpstr>
      <vt:lpstr>PowerPoint Presentation</vt:lpstr>
      <vt:lpstr>PowerPoint Presentation</vt:lpstr>
      <vt:lpstr>PowerPoint Presentation</vt:lpstr>
      <vt:lpstr>PowerPoint Presentation</vt:lpstr>
      <vt:lpstr>How It Works?</vt:lpstr>
      <vt:lpstr>DEPENDENCIES</vt:lpstr>
      <vt:lpstr>PowerPoint Presentation</vt:lpstr>
      <vt:lpstr>Features And Functionality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PROJECT</dc:title>
  <dc:creator>Aman Agarwal</dc:creator>
  <cp:lastModifiedBy>Aman Agarwal</cp:lastModifiedBy>
  <cp:revision>1</cp:revision>
  <dcterms:created xsi:type="dcterms:W3CDTF">2024-04-30T16:37:26Z</dcterms:created>
  <dcterms:modified xsi:type="dcterms:W3CDTF">2024-05-01T07:24:23Z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