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D19C4-9ED7-4BD3-8B1F-38E97F21F7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93FB9C-4BC9-463F-ADF3-158AE51F572E}">
      <dgm:prSet/>
      <dgm:spPr/>
      <dgm:t>
        <a:bodyPr/>
        <a:lstStyle/>
        <a:p>
          <a:r>
            <a:rPr lang="en-IN" dirty="0">
              <a:solidFill>
                <a:srgbClr val="FFFFFF"/>
              </a:solidFill>
            </a:rPr>
            <a:t>Users in the Application</a:t>
          </a:r>
          <a:endParaRPr lang="en-US" dirty="0"/>
        </a:p>
      </dgm:t>
    </dgm:pt>
    <dgm:pt modelId="{8BFA284F-E834-4E97-95E5-BE72387F6C7D}" type="parTrans" cxnId="{55A1FF36-FBFC-42C4-87EC-F15942AA66E1}">
      <dgm:prSet/>
      <dgm:spPr/>
      <dgm:t>
        <a:bodyPr/>
        <a:lstStyle/>
        <a:p>
          <a:endParaRPr lang="en-US"/>
        </a:p>
      </dgm:t>
    </dgm:pt>
    <dgm:pt modelId="{3A489ED9-114C-4ED9-ACB0-AC6A6AF263E8}" type="sibTrans" cxnId="{55A1FF36-FBFC-42C4-87EC-F15942AA66E1}">
      <dgm:prSet/>
      <dgm:spPr/>
      <dgm:t>
        <a:bodyPr/>
        <a:lstStyle/>
        <a:p>
          <a:endParaRPr lang="en-US"/>
        </a:p>
      </dgm:t>
    </dgm:pt>
    <dgm:pt modelId="{A1431ECD-F530-491A-8734-E53A2F32679B}">
      <dgm:prSet/>
      <dgm:spPr/>
      <dgm:t>
        <a:bodyPr/>
        <a:lstStyle/>
        <a:p>
          <a:pPr algn="ctr"/>
          <a:r>
            <a:rPr lang="en-IN" dirty="0"/>
            <a:t>Following are the users of the Application</a:t>
          </a:r>
        </a:p>
        <a:p>
          <a:pPr algn="ctr"/>
          <a:r>
            <a:rPr lang="en-IN" dirty="0"/>
            <a:t>1-Admin</a:t>
          </a:r>
        </a:p>
        <a:p>
          <a:pPr algn="ctr"/>
          <a:r>
            <a:rPr lang="en-IN" dirty="0"/>
            <a:t>2-Site Visiting user</a:t>
          </a:r>
        </a:p>
        <a:p>
          <a:pPr algn="ctr"/>
          <a:r>
            <a:rPr lang="en-IN" dirty="0"/>
            <a:t>3-Registered user</a:t>
          </a:r>
          <a:endParaRPr lang="en-US" dirty="0"/>
        </a:p>
      </dgm:t>
    </dgm:pt>
    <dgm:pt modelId="{7E871253-C1F2-4424-B7E5-68D48C0EE850}" type="parTrans" cxnId="{FF583CCC-16FD-488F-BC6A-0335042C435A}">
      <dgm:prSet/>
      <dgm:spPr/>
      <dgm:t>
        <a:bodyPr/>
        <a:lstStyle/>
        <a:p>
          <a:endParaRPr lang="en-US"/>
        </a:p>
      </dgm:t>
    </dgm:pt>
    <dgm:pt modelId="{0B2F97A1-26CC-4E17-9CFC-CA74CD47635B}" type="sibTrans" cxnId="{FF583CCC-16FD-488F-BC6A-0335042C435A}">
      <dgm:prSet/>
      <dgm:spPr/>
      <dgm:t>
        <a:bodyPr/>
        <a:lstStyle/>
        <a:p>
          <a:endParaRPr lang="en-US"/>
        </a:p>
      </dgm:t>
    </dgm:pt>
    <dgm:pt modelId="{5A95215D-8B78-4CA9-B3B8-2B6D3AAB76C5}" type="pres">
      <dgm:prSet presAssocID="{C69D19C4-9ED7-4BD3-8B1F-38E97F21F798}" presName="linear" presStyleCnt="0">
        <dgm:presLayoutVars>
          <dgm:animLvl val="lvl"/>
          <dgm:resizeHandles val="exact"/>
        </dgm:presLayoutVars>
      </dgm:prSet>
      <dgm:spPr/>
    </dgm:pt>
    <dgm:pt modelId="{2BA7A8FE-3B36-4583-B2D9-371042544472}" type="pres">
      <dgm:prSet presAssocID="{3A93FB9C-4BC9-463F-ADF3-158AE51F572E}" presName="parentText" presStyleLbl="node1" presStyleIdx="0" presStyleCnt="2" custScaleY="19349">
        <dgm:presLayoutVars>
          <dgm:chMax val="0"/>
          <dgm:bulletEnabled val="1"/>
        </dgm:presLayoutVars>
      </dgm:prSet>
      <dgm:spPr/>
    </dgm:pt>
    <dgm:pt modelId="{096AC32A-8E1A-45D2-AB44-11045A451AAB}" type="pres">
      <dgm:prSet presAssocID="{3A489ED9-114C-4ED9-ACB0-AC6A6AF263E8}" presName="spacer" presStyleCnt="0"/>
      <dgm:spPr/>
    </dgm:pt>
    <dgm:pt modelId="{CB07139E-272E-49A0-A1C0-909D5C5E91DA}" type="pres">
      <dgm:prSet presAssocID="{A1431ECD-F530-491A-8734-E53A2F3267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1FF36-FBFC-42C4-87EC-F15942AA66E1}" srcId="{C69D19C4-9ED7-4BD3-8B1F-38E97F21F798}" destId="{3A93FB9C-4BC9-463F-ADF3-158AE51F572E}" srcOrd="0" destOrd="0" parTransId="{8BFA284F-E834-4E97-95E5-BE72387F6C7D}" sibTransId="{3A489ED9-114C-4ED9-ACB0-AC6A6AF263E8}"/>
    <dgm:cxn modelId="{889C073C-0BF1-4E94-9831-4EFD158764A2}" type="presOf" srcId="{C69D19C4-9ED7-4BD3-8B1F-38E97F21F798}" destId="{5A95215D-8B78-4CA9-B3B8-2B6D3AAB76C5}" srcOrd="0" destOrd="0" presId="urn:microsoft.com/office/officeart/2005/8/layout/vList2"/>
    <dgm:cxn modelId="{FF583CCC-16FD-488F-BC6A-0335042C435A}" srcId="{C69D19C4-9ED7-4BD3-8B1F-38E97F21F798}" destId="{A1431ECD-F530-491A-8734-E53A2F32679B}" srcOrd="1" destOrd="0" parTransId="{7E871253-C1F2-4424-B7E5-68D48C0EE850}" sibTransId="{0B2F97A1-26CC-4E17-9CFC-CA74CD47635B}"/>
    <dgm:cxn modelId="{B87F72DA-D9C1-4F4A-AF7F-A874A11E1EC1}" type="presOf" srcId="{3A93FB9C-4BC9-463F-ADF3-158AE51F572E}" destId="{2BA7A8FE-3B36-4583-B2D9-371042544472}" srcOrd="0" destOrd="0" presId="urn:microsoft.com/office/officeart/2005/8/layout/vList2"/>
    <dgm:cxn modelId="{0BA2B2F3-69A9-42EB-98F5-38C273E830F7}" type="presOf" srcId="{A1431ECD-F530-491A-8734-E53A2F32679B}" destId="{CB07139E-272E-49A0-A1C0-909D5C5E91DA}" srcOrd="0" destOrd="0" presId="urn:microsoft.com/office/officeart/2005/8/layout/vList2"/>
    <dgm:cxn modelId="{A507C1D1-45F4-4D6C-8A57-6D72F7D764E6}" type="presParOf" srcId="{5A95215D-8B78-4CA9-B3B8-2B6D3AAB76C5}" destId="{2BA7A8FE-3B36-4583-B2D9-371042544472}" srcOrd="0" destOrd="0" presId="urn:microsoft.com/office/officeart/2005/8/layout/vList2"/>
    <dgm:cxn modelId="{7D27940D-35A8-44AE-AAED-F0767632CEDE}" type="presParOf" srcId="{5A95215D-8B78-4CA9-B3B8-2B6D3AAB76C5}" destId="{096AC32A-8E1A-45D2-AB44-11045A451AAB}" srcOrd="1" destOrd="0" presId="urn:microsoft.com/office/officeart/2005/8/layout/vList2"/>
    <dgm:cxn modelId="{D13F70BB-DC01-42C6-A9A3-D9063100D5DE}" type="presParOf" srcId="{5A95215D-8B78-4CA9-B3B8-2B6D3AAB76C5}" destId="{CB07139E-272E-49A0-A1C0-909D5C5E91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D19C4-9ED7-4BD3-8B1F-38E97F21F7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93FB9C-4BC9-463F-ADF3-158AE51F572E}">
      <dgm:prSet/>
      <dgm:spPr/>
      <dgm:t>
        <a:bodyPr/>
        <a:lstStyle/>
        <a:p>
          <a:r>
            <a:rPr lang="en-IN" dirty="0"/>
            <a:t>Admin Roles</a:t>
          </a:r>
          <a:endParaRPr lang="en-US" dirty="0"/>
        </a:p>
      </dgm:t>
    </dgm:pt>
    <dgm:pt modelId="{8BFA284F-E834-4E97-95E5-BE72387F6C7D}" type="parTrans" cxnId="{55A1FF36-FBFC-42C4-87EC-F15942AA66E1}">
      <dgm:prSet/>
      <dgm:spPr/>
      <dgm:t>
        <a:bodyPr/>
        <a:lstStyle/>
        <a:p>
          <a:endParaRPr lang="en-US"/>
        </a:p>
      </dgm:t>
    </dgm:pt>
    <dgm:pt modelId="{3A489ED9-114C-4ED9-ACB0-AC6A6AF263E8}" type="sibTrans" cxnId="{55A1FF36-FBFC-42C4-87EC-F15942AA66E1}">
      <dgm:prSet/>
      <dgm:spPr/>
      <dgm:t>
        <a:bodyPr/>
        <a:lstStyle/>
        <a:p>
          <a:endParaRPr lang="en-US"/>
        </a:p>
      </dgm:t>
    </dgm:pt>
    <dgm:pt modelId="{A1431ECD-F530-491A-8734-E53A2F32679B}">
      <dgm:prSet/>
      <dgm:spPr/>
      <dgm:t>
        <a:bodyPr/>
        <a:lstStyle/>
        <a:p>
          <a:pPr algn="ctr"/>
          <a:r>
            <a:rPr lang="en-IN" dirty="0"/>
            <a:t>Access for all the pages and can perform CRUD operations like – </a:t>
          </a:r>
        </a:p>
        <a:p>
          <a:pPr algn="ctr"/>
          <a:r>
            <a:rPr lang="en-IN" dirty="0"/>
            <a:t>1-Add</a:t>
          </a:r>
        </a:p>
        <a:p>
          <a:pPr algn="ctr"/>
          <a:r>
            <a:rPr lang="en-IN" dirty="0"/>
            <a:t>2-View</a:t>
          </a:r>
        </a:p>
        <a:p>
          <a:pPr algn="ctr"/>
          <a:r>
            <a:rPr lang="en-IN" dirty="0"/>
            <a:t>3-Delete</a:t>
          </a:r>
        </a:p>
        <a:p>
          <a:pPr algn="ctr"/>
          <a:r>
            <a:rPr lang="en-IN" dirty="0"/>
            <a:t>4-Update</a:t>
          </a:r>
          <a:endParaRPr lang="en-US" dirty="0"/>
        </a:p>
      </dgm:t>
    </dgm:pt>
    <dgm:pt modelId="{7E871253-C1F2-4424-B7E5-68D48C0EE850}" type="parTrans" cxnId="{FF583CCC-16FD-488F-BC6A-0335042C435A}">
      <dgm:prSet/>
      <dgm:spPr/>
      <dgm:t>
        <a:bodyPr/>
        <a:lstStyle/>
        <a:p>
          <a:endParaRPr lang="en-US"/>
        </a:p>
      </dgm:t>
    </dgm:pt>
    <dgm:pt modelId="{0B2F97A1-26CC-4E17-9CFC-CA74CD47635B}" type="sibTrans" cxnId="{FF583CCC-16FD-488F-BC6A-0335042C435A}">
      <dgm:prSet/>
      <dgm:spPr/>
      <dgm:t>
        <a:bodyPr/>
        <a:lstStyle/>
        <a:p>
          <a:endParaRPr lang="en-US"/>
        </a:p>
      </dgm:t>
    </dgm:pt>
    <dgm:pt modelId="{5A95215D-8B78-4CA9-B3B8-2B6D3AAB76C5}" type="pres">
      <dgm:prSet presAssocID="{C69D19C4-9ED7-4BD3-8B1F-38E97F21F798}" presName="linear" presStyleCnt="0">
        <dgm:presLayoutVars>
          <dgm:animLvl val="lvl"/>
          <dgm:resizeHandles val="exact"/>
        </dgm:presLayoutVars>
      </dgm:prSet>
      <dgm:spPr/>
    </dgm:pt>
    <dgm:pt modelId="{2BA7A8FE-3B36-4583-B2D9-371042544472}" type="pres">
      <dgm:prSet presAssocID="{3A93FB9C-4BC9-463F-ADF3-158AE51F572E}" presName="parentText" presStyleLbl="node1" presStyleIdx="0" presStyleCnt="2" custScaleY="19349">
        <dgm:presLayoutVars>
          <dgm:chMax val="0"/>
          <dgm:bulletEnabled val="1"/>
        </dgm:presLayoutVars>
      </dgm:prSet>
      <dgm:spPr/>
    </dgm:pt>
    <dgm:pt modelId="{096AC32A-8E1A-45D2-AB44-11045A451AAB}" type="pres">
      <dgm:prSet presAssocID="{3A489ED9-114C-4ED9-ACB0-AC6A6AF263E8}" presName="spacer" presStyleCnt="0"/>
      <dgm:spPr/>
    </dgm:pt>
    <dgm:pt modelId="{CB07139E-272E-49A0-A1C0-909D5C5E91DA}" type="pres">
      <dgm:prSet presAssocID="{A1431ECD-F530-491A-8734-E53A2F3267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1FF36-FBFC-42C4-87EC-F15942AA66E1}" srcId="{C69D19C4-9ED7-4BD3-8B1F-38E97F21F798}" destId="{3A93FB9C-4BC9-463F-ADF3-158AE51F572E}" srcOrd="0" destOrd="0" parTransId="{8BFA284F-E834-4E97-95E5-BE72387F6C7D}" sibTransId="{3A489ED9-114C-4ED9-ACB0-AC6A6AF263E8}"/>
    <dgm:cxn modelId="{889C073C-0BF1-4E94-9831-4EFD158764A2}" type="presOf" srcId="{C69D19C4-9ED7-4BD3-8B1F-38E97F21F798}" destId="{5A95215D-8B78-4CA9-B3B8-2B6D3AAB76C5}" srcOrd="0" destOrd="0" presId="urn:microsoft.com/office/officeart/2005/8/layout/vList2"/>
    <dgm:cxn modelId="{FF583CCC-16FD-488F-BC6A-0335042C435A}" srcId="{C69D19C4-9ED7-4BD3-8B1F-38E97F21F798}" destId="{A1431ECD-F530-491A-8734-E53A2F32679B}" srcOrd="1" destOrd="0" parTransId="{7E871253-C1F2-4424-B7E5-68D48C0EE850}" sibTransId="{0B2F97A1-26CC-4E17-9CFC-CA74CD47635B}"/>
    <dgm:cxn modelId="{B87F72DA-D9C1-4F4A-AF7F-A874A11E1EC1}" type="presOf" srcId="{3A93FB9C-4BC9-463F-ADF3-158AE51F572E}" destId="{2BA7A8FE-3B36-4583-B2D9-371042544472}" srcOrd="0" destOrd="0" presId="urn:microsoft.com/office/officeart/2005/8/layout/vList2"/>
    <dgm:cxn modelId="{0BA2B2F3-69A9-42EB-98F5-38C273E830F7}" type="presOf" srcId="{A1431ECD-F530-491A-8734-E53A2F32679B}" destId="{CB07139E-272E-49A0-A1C0-909D5C5E91DA}" srcOrd="0" destOrd="0" presId="urn:microsoft.com/office/officeart/2005/8/layout/vList2"/>
    <dgm:cxn modelId="{A507C1D1-45F4-4D6C-8A57-6D72F7D764E6}" type="presParOf" srcId="{5A95215D-8B78-4CA9-B3B8-2B6D3AAB76C5}" destId="{2BA7A8FE-3B36-4583-B2D9-371042544472}" srcOrd="0" destOrd="0" presId="urn:microsoft.com/office/officeart/2005/8/layout/vList2"/>
    <dgm:cxn modelId="{7D27940D-35A8-44AE-AAED-F0767632CEDE}" type="presParOf" srcId="{5A95215D-8B78-4CA9-B3B8-2B6D3AAB76C5}" destId="{096AC32A-8E1A-45D2-AB44-11045A451AAB}" srcOrd="1" destOrd="0" presId="urn:microsoft.com/office/officeart/2005/8/layout/vList2"/>
    <dgm:cxn modelId="{D13F70BB-DC01-42C6-A9A3-D9063100D5DE}" type="presParOf" srcId="{5A95215D-8B78-4CA9-B3B8-2B6D3AAB76C5}" destId="{CB07139E-272E-49A0-A1C0-909D5C5E91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9D19C4-9ED7-4BD3-8B1F-38E97F21F7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93FB9C-4BC9-463F-ADF3-158AE51F572E}">
      <dgm:prSet/>
      <dgm:spPr/>
      <dgm:t>
        <a:bodyPr/>
        <a:lstStyle/>
        <a:p>
          <a:r>
            <a:rPr lang="en-IN" dirty="0"/>
            <a:t>Visiting User Roles</a:t>
          </a:r>
          <a:endParaRPr lang="en-US" dirty="0"/>
        </a:p>
      </dgm:t>
    </dgm:pt>
    <dgm:pt modelId="{8BFA284F-E834-4E97-95E5-BE72387F6C7D}" type="parTrans" cxnId="{55A1FF36-FBFC-42C4-87EC-F15942AA66E1}">
      <dgm:prSet/>
      <dgm:spPr/>
      <dgm:t>
        <a:bodyPr/>
        <a:lstStyle/>
        <a:p>
          <a:endParaRPr lang="en-US"/>
        </a:p>
      </dgm:t>
    </dgm:pt>
    <dgm:pt modelId="{3A489ED9-114C-4ED9-ACB0-AC6A6AF263E8}" type="sibTrans" cxnId="{55A1FF36-FBFC-42C4-87EC-F15942AA66E1}">
      <dgm:prSet/>
      <dgm:spPr/>
      <dgm:t>
        <a:bodyPr/>
        <a:lstStyle/>
        <a:p>
          <a:endParaRPr lang="en-US"/>
        </a:p>
      </dgm:t>
    </dgm:pt>
    <dgm:pt modelId="{A1431ECD-F530-491A-8734-E53A2F32679B}">
      <dgm:prSet/>
      <dgm:spPr/>
      <dgm:t>
        <a:bodyPr/>
        <a:lstStyle/>
        <a:p>
          <a:pPr algn="ctr"/>
          <a:r>
            <a:rPr lang="en-IN" dirty="0"/>
            <a:t>View access for all the pages like </a:t>
          </a:r>
        </a:p>
        <a:p>
          <a:pPr algn="ctr">
            <a:buFont typeface="+mj-lt"/>
            <a:buAutoNum type="arabicPeriod"/>
          </a:pPr>
          <a:r>
            <a:rPr lang="en-IN" dirty="0"/>
            <a:t>1-Home </a:t>
          </a:r>
        </a:p>
        <a:p>
          <a:pPr algn="ctr">
            <a:buFont typeface="+mj-lt"/>
            <a:buAutoNum type="arabicPeriod"/>
          </a:pPr>
          <a:r>
            <a:rPr lang="en-IN" dirty="0"/>
            <a:t>2-About</a:t>
          </a:r>
        </a:p>
        <a:p>
          <a:pPr algn="ctr">
            <a:buFont typeface="+mj-lt"/>
            <a:buAutoNum type="arabicPeriod"/>
          </a:pPr>
          <a:r>
            <a:rPr lang="en-IN" dirty="0"/>
            <a:t>3-Contact Us </a:t>
          </a:r>
        </a:p>
        <a:p>
          <a:pPr algn="ctr"/>
          <a:r>
            <a:rPr lang="en-IN" dirty="0"/>
            <a:t>*User can register on the Home page</a:t>
          </a:r>
        </a:p>
        <a:p>
          <a:pPr algn="ctr"/>
          <a:r>
            <a:rPr lang="en-IN" b="1" dirty="0"/>
            <a:t>*View</a:t>
          </a:r>
          <a:r>
            <a:rPr lang="en-IN" dirty="0"/>
            <a:t> access for </a:t>
          </a:r>
          <a:r>
            <a:rPr lang="en-IN" b="1" dirty="0"/>
            <a:t>About</a:t>
          </a:r>
          <a:r>
            <a:rPr lang="en-IN" dirty="0"/>
            <a:t> page</a:t>
          </a:r>
        </a:p>
        <a:p>
          <a:pPr algn="ctr"/>
          <a:r>
            <a:rPr lang="en-IN" dirty="0"/>
            <a:t>*</a:t>
          </a:r>
          <a:r>
            <a:rPr lang="en-IN" b="1" dirty="0"/>
            <a:t>Add</a:t>
          </a:r>
          <a:r>
            <a:rPr lang="en-IN" dirty="0"/>
            <a:t> access to </a:t>
          </a:r>
          <a:r>
            <a:rPr lang="en-IN" b="1" dirty="0"/>
            <a:t>Contact</a:t>
          </a:r>
          <a:r>
            <a:rPr lang="en-IN" dirty="0"/>
            <a:t> us page for sending any queries</a:t>
          </a:r>
          <a:endParaRPr lang="en-US" dirty="0"/>
        </a:p>
      </dgm:t>
    </dgm:pt>
    <dgm:pt modelId="{7E871253-C1F2-4424-B7E5-68D48C0EE850}" type="parTrans" cxnId="{FF583CCC-16FD-488F-BC6A-0335042C435A}">
      <dgm:prSet/>
      <dgm:spPr/>
      <dgm:t>
        <a:bodyPr/>
        <a:lstStyle/>
        <a:p>
          <a:endParaRPr lang="en-US"/>
        </a:p>
      </dgm:t>
    </dgm:pt>
    <dgm:pt modelId="{0B2F97A1-26CC-4E17-9CFC-CA74CD47635B}" type="sibTrans" cxnId="{FF583CCC-16FD-488F-BC6A-0335042C435A}">
      <dgm:prSet/>
      <dgm:spPr/>
      <dgm:t>
        <a:bodyPr/>
        <a:lstStyle/>
        <a:p>
          <a:endParaRPr lang="en-US"/>
        </a:p>
      </dgm:t>
    </dgm:pt>
    <dgm:pt modelId="{5A95215D-8B78-4CA9-B3B8-2B6D3AAB76C5}" type="pres">
      <dgm:prSet presAssocID="{C69D19C4-9ED7-4BD3-8B1F-38E97F21F798}" presName="linear" presStyleCnt="0">
        <dgm:presLayoutVars>
          <dgm:animLvl val="lvl"/>
          <dgm:resizeHandles val="exact"/>
        </dgm:presLayoutVars>
      </dgm:prSet>
      <dgm:spPr/>
    </dgm:pt>
    <dgm:pt modelId="{2BA7A8FE-3B36-4583-B2D9-371042544472}" type="pres">
      <dgm:prSet presAssocID="{3A93FB9C-4BC9-463F-ADF3-158AE51F572E}" presName="parentText" presStyleLbl="node1" presStyleIdx="0" presStyleCnt="2" custScaleY="19349">
        <dgm:presLayoutVars>
          <dgm:chMax val="0"/>
          <dgm:bulletEnabled val="1"/>
        </dgm:presLayoutVars>
      </dgm:prSet>
      <dgm:spPr/>
    </dgm:pt>
    <dgm:pt modelId="{096AC32A-8E1A-45D2-AB44-11045A451AAB}" type="pres">
      <dgm:prSet presAssocID="{3A489ED9-114C-4ED9-ACB0-AC6A6AF263E8}" presName="spacer" presStyleCnt="0"/>
      <dgm:spPr/>
    </dgm:pt>
    <dgm:pt modelId="{CB07139E-272E-49A0-A1C0-909D5C5E91DA}" type="pres">
      <dgm:prSet presAssocID="{A1431ECD-F530-491A-8734-E53A2F3267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1FF36-FBFC-42C4-87EC-F15942AA66E1}" srcId="{C69D19C4-9ED7-4BD3-8B1F-38E97F21F798}" destId="{3A93FB9C-4BC9-463F-ADF3-158AE51F572E}" srcOrd="0" destOrd="0" parTransId="{8BFA284F-E834-4E97-95E5-BE72387F6C7D}" sibTransId="{3A489ED9-114C-4ED9-ACB0-AC6A6AF263E8}"/>
    <dgm:cxn modelId="{889C073C-0BF1-4E94-9831-4EFD158764A2}" type="presOf" srcId="{C69D19C4-9ED7-4BD3-8B1F-38E97F21F798}" destId="{5A95215D-8B78-4CA9-B3B8-2B6D3AAB76C5}" srcOrd="0" destOrd="0" presId="urn:microsoft.com/office/officeart/2005/8/layout/vList2"/>
    <dgm:cxn modelId="{FF583CCC-16FD-488F-BC6A-0335042C435A}" srcId="{C69D19C4-9ED7-4BD3-8B1F-38E97F21F798}" destId="{A1431ECD-F530-491A-8734-E53A2F32679B}" srcOrd="1" destOrd="0" parTransId="{7E871253-C1F2-4424-B7E5-68D48C0EE850}" sibTransId="{0B2F97A1-26CC-4E17-9CFC-CA74CD47635B}"/>
    <dgm:cxn modelId="{B87F72DA-D9C1-4F4A-AF7F-A874A11E1EC1}" type="presOf" srcId="{3A93FB9C-4BC9-463F-ADF3-158AE51F572E}" destId="{2BA7A8FE-3B36-4583-B2D9-371042544472}" srcOrd="0" destOrd="0" presId="urn:microsoft.com/office/officeart/2005/8/layout/vList2"/>
    <dgm:cxn modelId="{0BA2B2F3-69A9-42EB-98F5-38C273E830F7}" type="presOf" srcId="{A1431ECD-F530-491A-8734-E53A2F32679B}" destId="{CB07139E-272E-49A0-A1C0-909D5C5E91DA}" srcOrd="0" destOrd="0" presId="urn:microsoft.com/office/officeart/2005/8/layout/vList2"/>
    <dgm:cxn modelId="{A507C1D1-45F4-4D6C-8A57-6D72F7D764E6}" type="presParOf" srcId="{5A95215D-8B78-4CA9-B3B8-2B6D3AAB76C5}" destId="{2BA7A8FE-3B36-4583-B2D9-371042544472}" srcOrd="0" destOrd="0" presId="urn:microsoft.com/office/officeart/2005/8/layout/vList2"/>
    <dgm:cxn modelId="{7D27940D-35A8-44AE-AAED-F0767632CEDE}" type="presParOf" srcId="{5A95215D-8B78-4CA9-B3B8-2B6D3AAB76C5}" destId="{096AC32A-8E1A-45D2-AB44-11045A451AAB}" srcOrd="1" destOrd="0" presId="urn:microsoft.com/office/officeart/2005/8/layout/vList2"/>
    <dgm:cxn modelId="{D13F70BB-DC01-42C6-A9A3-D9063100D5DE}" type="presParOf" srcId="{5A95215D-8B78-4CA9-B3B8-2B6D3AAB76C5}" destId="{CB07139E-272E-49A0-A1C0-909D5C5E91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D19C4-9ED7-4BD3-8B1F-38E97F21F7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93FB9C-4BC9-463F-ADF3-158AE51F572E}">
      <dgm:prSet/>
      <dgm:spPr/>
      <dgm:t>
        <a:bodyPr/>
        <a:lstStyle/>
        <a:p>
          <a:r>
            <a:rPr lang="en-IN" dirty="0"/>
            <a:t>Registered User Roles</a:t>
          </a:r>
          <a:endParaRPr lang="en-US" dirty="0"/>
        </a:p>
      </dgm:t>
    </dgm:pt>
    <dgm:pt modelId="{8BFA284F-E834-4E97-95E5-BE72387F6C7D}" type="parTrans" cxnId="{55A1FF36-FBFC-42C4-87EC-F15942AA66E1}">
      <dgm:prSet/>
      <dgm:spPr/>
      <dgm:t>
        <a:bodyPr/>
        <a:lstStyle/>
        <a:p>
          <a:endParaRPr lang="en-US"/>
        </a:p>
      </dgm:t>
    </dgm:pt>
    <dgm:pt modelId="{3A489ED9-114C-4ED9-ACB0-AC6A6AF263E8}" type="sibTrans" cxnId="{55A1FF36-FBFC-42C4-87EC-F15942AA66E1}">
      <dgm:prSet/>
      <dgm:spPr/>
      <dgm:t>
        <a:bodyPr/>
        <a:lstStyle/>
        <a:p>
          <a:endParaRPr lang="en-US"/>
        </a:p>
      </dgm:t>
    </dgm:pt>
    <dgm:pt modelId="{A1431ECD-F530-491A-8734-E53A2F32679B}">
      <dgm:prSet/>
      <dgm:spPr/>
      <dgm:t>
        <a:bodyPr/>
        <a:lstStyle/>
        <a:p>
          <a:pPr algn="ctr"/>
          <a:r>
            <a:rPr lang="en-IN" dirty="0"/>
            <a:t>1-Home</a:t>
          </a:r>
        </a:p>
        <a:p>
          <a:pPr algn="ctr">
            <a:buFont typeface="+mj-lt"/>
            <a:buAutoNum type="arabicPeriod"/>
          </a:pPr>
          <a:r>
            <a:rPr lang="en-IN" dirty="0"/>
            <a:t>2-About</a:t>
          </a:r>
        </a:p>
        <a:p>
          <a:pPr algn="ctr">
            <a:buFont typeface="+mj-lt"/>
            <a:buAutoNum type="arabicPeriod"/>
          </a:pPr>
          <a:r>
            <a:rPr lang="en-IN" dirty="0"/>
            <a:t>3-Booking</a:t>
          </a:r>
        </a:p>
        <a:p>
          <a:pPr algn="ctr">
            <a:buFont typeface="+mj-lt"/>
            <a:buAutoNum type="arabicPeriod"/>
          </a:pPr>
          <a:r>
            <a:rPr lang="en-IN" dirty="0"/>
            <a:t>4-Restaurant</a:t>
          </a:r>
        </a:p>
        <a:p>
          <a:pPr algn="ctr">
            <a:buFont typeface="+mj-lt"/>
            <a:buAutoNum type="arabicPeriod"/>
          </a:pPr>
          <a:r>
            <a:rPr lang="en-IN" dirty="0"/>
            <a:t>5-Contact Us</a:t>
          </a:r>
        </a:p>
        <a:p>
          <a:pPr algn="ctr">
            <a:buFont typeface="+mj-lt"/>
            <a:buAutoNum type="arabicPeriod"/>
          </a:pPr>
          <a:r>
            <a:rPr lang="en-IN" dirty="0"/>
            <a:t>6-Reviews</a:t>
          </a:r>
        </a:p>
        <a:p>
          <a:pPr algn="ctr">
            <a:buFont typeface="+mj-lt"/>
            <a:buAutoNum type="arabicPeriod"/>
          </a:pPr>
          <a:r>
            <a:rPr lang="en-IN" dirty="0"/>
            <a:t>7-Events</a:t>
          </a:r>
        </a:p>
        <a:p>
          <a:pPr algn="ctr">
            <a:buFont typeface="+mj-lt"/>
            <a:buAutoNum type="arabicPeriod"/>
          </a:pPr>
          <a:r>
            <a:rPr lang="en-IN" dirty="0"/>
            <a:t>8-News</a:t>
          </a:r>
        </a:p>
        <a:p>
          <a:pPr algn="ctr">
            <a:buFont typeface="+mj-lt"/>
            <a:buAutoNum type="arabicPeriod"/>
          </a:pPr>
          <a:r>
            <a:rPr lang="en-IN" dirty="0"/>
            <a:t>9-Location</a:t>
          </a:r>
          <a:endParaRPr lang="en-US" dirty="0"/>
        </a:p>
      </dgm:t>
    </dgm:pt>
    <dgm:pt modelId="{7E871253-C1F2-4424-B7E5-68D48C0EE850}" type="parTrans" cxnId="{FF583CCC-16FD-488F-BC6A-0335042C435A}">
      <dgm:prSet/>
      <dgm:spPr/>
      <dgm:t>
        <a:bodyPr/>
        <a:lstStyle/>
        <a:p>
          <a:endParaRPr lang="en-US"/>
        </a:p>
      </dgm:t>
    </dgm:pt>
    <dgm:pt modelId="{0B2F97A1-26CC-4E17-9CFC-CA74CD47635B}" type="sibTrans" cxnId="{FF583CCC-16FD-488F-BC6A-0335042C435A}">
      <dgm:prSet/>
      <dgm:spPr/>
      <dgm:t>
        <a:bodyPr/>
        <a:lstStyle/>
        <a:p>
          <a:endParaRPr lang="en-US"/>
        </a:p>
      </dgm:t>
    </dgm:pt>
    <dgm:pt modelId="{5A95215D-8B78-4CA9-B3B8-2B6D3AAB76C5}" type="pres">
      <dgm:prSet presAssocID="{C69D19C4-9ED7-4BD3-8B1F-38E97F21F798}" presName="linear" presStyleCnt="0">
        <dgm:presLayoutVars>
          <dgm:animLvl val="lvl"/>
          <dgm:resizeHandles val="exact"/>
        </dgm:presLayoutVars>
      </dgm:prSet>
      <dgm:spPr/>
    </dgm:pt>
    <dgm:pt modelId="{2BA7A8FE-3B36-4583-B2D9-371042544472}" type="pres">
      <dgm:prSet presAssocID="{3A93FB9C-4BC9-463F-ADF3-158AE51F572E}" presName="parentText" presStyleLbl="node1" presStyleIdx="0" presStyleCnt="2" custScaleY="19349">
        <dgm:presLayoutVars>
          <dgm:chMax val="0"/>
          <dgm:bulletEnabled val="1"/>
        </dgm:presLayoutVars>
      </dgm:prSet>
      <dgm:spPr/>
    </dgm:pt>
    <dgm:pt modelId="{096AC32A-8E1A-45D2-AB44-11045A451AAB}" type="pres">
      <dgm:prSet presAssocID="{3A489ED9-114C-4ED9-ACB0-AC6A6AF263E8}" presName="spacer" presStyleCnt="0"/>
      <dgm:spPr/>
    </dgm:pt>
    <dgm:pt modelId="{CB07139E-272E-49A0-A1C0-909D5C5E91DA}" type="pres">
      <dgm:prSet presAssocID="{A1431ECD-F530-491A-8734-E53A2F3267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1FF36-FBFC-42C4-87EC-F15942AA66E1}" srcId="{C69D19C4-9ED7-4BD3-8B1F-38E97F21F798}" destId="{3A93FB9C-4BC9-463F-ADF3-158AE51F572E}" srcOrd="0" destOrd="0" parTransId="{8BFA284F-E834-4E97-95E5-BE72387F6C7D}" sibTransId="{3A489ED9-114C-4ED9-ACB0-AC6A6AF263E8}"/>
    <dgm:cxn modelId="{889C073C-0BF1-4E94-9831-4EFD158764A2}" type="presOf" srcId="{C69D19C4-9ED7-4BD3-8B1F-38E97F21F798}" destId="{5A95215D-8B78-4CA9-B3B8-2B6D3AAB76C5}" srcOrd="0" destOrd="0" presId="urn:microsoft.com/office/officeart/2005/8/layout/vList2"/>
    <dgm:cxn modelId="{FF583CCC-16FD-488F-BC6A-0335042C435A}" srcId="{C69D19C4-9ED7-4BD3-8B1F-38E97F21F798}" destId="{A1431ECD-F530-491A-8734-E53A2F32679B}" srcOrd="1" destOrd="0" parTransId="{7E871253-C1F2-4424-B7E5-68D48C0EE850}" sibTransId="{0B2F97A1-26CC-4E17-9CFC-CA74CD47635B}"/>
    <dgm:cxn modelId="{B87F72DA-D9C1-4F4A-AF7F-A874A11E1EC1}" type="presOf" srcId="{3A93FB9C-4BC9-463F-ADF3-158AE51F572E}" destId="{2BA7A8FE-3B36-4583-B2D9-371042544472}" srcOrd="0" destOrd="0" presId="urn:microsoft.com/office/officeart/2005/8/layout/vList2"/>
    <dgm:cxn modelId="{0BA2B2F3-69A9-42EB-98F5-38C273E830F7}" type="presOf" srcId="{A1431ECD-F530-491A-8734-E53A2F32679B}" destId="{CB07139E-272E-49A0-A1C0-909D5C5E91DA}" srcOrd="0" destOrd="0" presId="urn:microsoft.com/office/officeart/2005/8/layout/vList2"/>
    <dgm:cxn modelId="{A507C1D1-45F4-4D6C-8A57-6D72F7D764E6}" type="presParOf" srcId="{5A95215D-8B78-4CA9-B3B8-2B6D3AAB76C5}" destId="{2BA7A8FE-3B36-4583-B2D9-371042544472}" srcOrd="0" destOrd="0" presId="urn:microsoft.com/office/officeart/2005/8/layout/vList2"/>
    <dgm:cxn modelId="{7D27940D-35A8-44AE-AAED-F0767632CEDE}" type="presParOf" srcId="{5A95215D-8B78-4CA9-B3B8-2B6D3AAB76C5}" destId="{096AC32A-8E1A-45D2-AB44-11045A451AAB}" srcOrd="1" destOrd="0" presId="urn:microsoft.com/office/officeart/2005/8/layout/vList2"/>
    <dgm:cxn modelId="{D13F70BB-DC01-42C6-A9A3-D9063100D5DE}" type="presParOf" srcId="{5A95215D-8B78-4CA9-B3B8-2B6D3AAB76C5}" destId="{CB07139E-272E-49A0-A1C0-909D5C5E91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9D19C4-9ED7-4BD3-8B1F-38E97F21F7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93FB9C-4BC9-463F-ADF3-158AE51F572E}">
      <dgm:prSet/>
      <dgm:spPr/>
      <dgm:t>
        <a:bodyPr/>
        <a:lstStyle/>
        <a:p>
          <a:r>
            <a:rPr lang="en-GB" dirty="0"/>
            <a:t>Tech Stack used are as follows : </a:t>
          </a:r>
          <a:endParaRPr lang="en-US" dirty="0"/>
        </a:p>
      </dgm:t>
    </dgm:pt>
    <dgm:pt modelId="{8BFA284F-E834-4E97-95E5-BE72387F6C7D}" type="parTrans" cxnId="{55A1FF36-FBFC-42C4-87EC-F15942AA66E1}">
      <dgm:prSet/>
      <dgm:spPr/>
      <dgm:t>
        <a:bodyPr/>
        <a:lstStyle/>
        <a:p>
          <a:endParaRPr lang="en-US"/>
        </a:p>
      </dgm:t>
    </dgm:pt>
    <dgm:pt modelId="{3A489ED9-114C-4ED9-ACB0-AC6A6AF263E8}" type="sibTrans" cxnId="{55A1FF36-FBFC-42C4-87EC-F15942AA66E1}">
      <dgm:prSet/>
      <dgm:spPr/>
      <dgm:t>
        <a:bodyPr/>
        <a:lstStyle/>
        <a:p>
          <a:endParaRPr lang="en-US"/>
        </a:p>
      </dgm:t>
    </dgm:pt>
    <dgm:pt modelId="{A1431ECD-F530-491A-8734-E53A2F32679B}">
      <dgm:prSet/>
      <dgm:spPr/>
      <dgm:t>
        <a:bodyPr/>
        <a:lstStyle/>
        <a:p>
          <a:pPr algn="l"/>
          <a:r>
            <a:rPr lang="en-GB" b="1" u="none" dirty="0"/>
            <a:t>1-SQLite </a:t>
          </a:r>
          <a:r>
            <a:rPr lang="en-GB" u="none" dirty="0"/>
            <a:t>[Database]</a:t>
          </a:r>
          <a:endParaRPr lang="en-IN" u="none" dirty="0"/>
        </a:p>
        <a:p>
          <a:pPr algn="l">
            <a:buFont typeface="+mj-lt"/>
            <a:buAutoNum type="arabicPeriod"/>
          </a:pPr>
          <a:r>
            <a:rPr lang="en-GB" b="1" u="none" dirty="0"/>
            <a:t>2-Django </a:t>
          </a:r>
          <a:r>
            <a:rPr lang="en-GB" u="none" dirty="0"/>
            <a:t>[Backend ]</a:t>
          </a:r>
          <a:endParaRPr lang="en-IN" u="none" dirty="0"/>
        </a:p>
        <a:p>
          <a:pPr algn="l">
            <a:buFont typeface="+mj-lt"/>
            <a:buAutoNum type="arabicPeriod"/>
          </a:pPr>
          <a:r>
            <a:rPr lang="en-GB" b="1" u="none" dirty="0"/>
            <a:t>3-HTML, CSS, JS, Bootstrap </a:t>
          </a:r>
          <a:r>
            <a:rPr lang="en-GB" u="none" dirty="0"/>
            <a:t>[Frontend]</a:t>
          </a:r>
          <a:endParaRPr lang="en-IN" u="none" dirty="0"/>
        </a:p>
        <a:p>
          <a:pPr algn="l">
            <a:buFont typeface="+mj-lt"/>
            <a:buAutoNum type="arabicPeriod"/>
          </a:pPr>
          <a:r>
            <a:rPr lang="en-GB" b="1" u="none" dirty="0"/>
            <a:t>4-draw.io </a:t>
          </a:r>
          <a:r>
            <a:rPr lang="en-GB" u="none" dirty="0"/>
            <a:t>[UML Designing]</a:t>
          </a:r>
          <a:endParaRPr lang="en-US" dirty="0"/>
        </a:p>
      </dgm:t>
    </dgm:pt>
    <dgm:pt modelId="{7E871253-C1F2-4424-B7E5-68D48C0EE850}" type="parTrans" cxnId="{FF583CCC-16FD-488F-BC6A-0335042C435A}">
      <dgm:prSet/>
      <dgm:spPr/>
      <dgm:t>
        <a:bodyPr/>
        <a:lstStyle/>
        <a:p>
          <a:endParaRPr lang="en-US"/>
        </a:p>
      </dgm:t>
    </dgm:pt>
    <dgm:pt modelId="{0B2F97A1-26CC-4E17-9CFC-CA74CD47635B}" type="sibTrans" cxnId="{FF583CCC-16FD-488F-BC6A-0335042C435A}">
      <dgm:prSet/>
      <dgm:spPr/>
      <dgm:t>
        <a:bodyPr/>
        <a:lstStyle/>
        <a:p>
          <a:endParaRPr lang="en-US"/>
        </a:p>
      </dgm:t>
    </dgm:pt>
    <dgm:pt modelId="{5A95215D-8B78-4CA9-B3B8-2B6D3AAB76C5}" type="pres">
      <dgm:prSet presAssocID="{C69D19C4-9ED7-4BD3-8B1F-38E97F21F798}" presName="linear" presStyleCnt="0">
        <dgm:presLayoutVars>
          <dgm:animLvl val="lvl"/>
          <dgm:resizeHandles val="exact"/>
        </dgm:presLayoutVars>
      </dgm:prSet>
      <dgm:spPr/>
    </dgm:pt>
    <dgm:pt modelId="{2BA7A8FE-3B36-4583-B2D9-371042544472}" type="pres">
      <dgm:prSet presAssocID="{3A93FB9C-4BC9-463F-ADF3-158AE51F572E}" presName="parentText" presStyleLbl="node1" presStyleIdx="0" presStyleCnt="2" custScaleY="19349">
        <dgm:presLayoutVars>
          <dgm:chMax val="0"/>
          <dgm:bulletEnabled val="1"/>
        </dgm:presLayoutVars>
      </dgm:prSet>
      <dgm:spPr/>
    </dgm:pt>
    <dgm:pt modelId="{096AC32A-8E1A-45D2-AB44-11045A451AAB}" type="pres">
      <dgm:prSet presAssocID="{3A489ED9-114C-4ED9-ACB0-AC6A6AF263E8}" presName="spacer" presStyleCnt="0"/>
      <dgm:spPr/>
    </dgm:pt>
    <dgm:pt modelId="{CB07139E-272E-49A0-A1C0-909D5C5E91DA}" type="pres">
      <dgm:prSet presAssocID="{A1431ECD-F530-491A-8734-E53A2F3267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1FF36-FBFC-42C4-87EC-F15942AA66E1}" srcId="{C69D19C4-9ED7-4BD3-8B1F-38E97F21F798}" destId="{3A93FB9C-4BC9-463F-ADF3-158AE51F572E}" srcOrd="0" destOrd="0" parTransId="{8BFA284F-E834-4E97-95E5-BE72387F6C7D}" sibTransId="{3A489ED9-114C-4ED9-ACB0-AC6A6AF263E8}"/>
    <dgm:cxn modelId="{889C073C-0BF1-4E94-9831-4EFD158764A2}" type="presOf" srcId="{C69D19C4-9ED7-4BD3-8B1F-38E97F21F798}" destId="{5A95215D-8B78-4CA9-B3B8-2B6D3AAB76C5}" srcOrd="0" destOrd="0" presId="urn:microsoft.com/office/officeart/2005/8/layout/vList2"/>
    <dgm:cxn modelId="{FF583CCC-16FD-488F-BC6A-0335042C435A}" srcId="{C69D19C4-9ED7-4BD3-8B1F-38E97F21F798}" destId="{A1431ECD-F530-491A-8734-E53A2F32679B}" srcOrd="1" destOrd="0" parTransId="{7E871253-C1F2-4424-B7E5-68D48C0EE850}" sibTransId="{0B2F97A1-26CC-4E17-9CFC-CA74CD47635B}"/>
    <dgm:cxn modelId="{B87F72DA-D9C1-4F4A-AF7F-A874A11E1EC1}" type="presOf" srcId="{3A93FB9C-4BC9-463F-ADF3-158AE51F572E}" destId="{2BA7A8FE-3B36-4583-B2D9-371042544472}" srcOrd="0" destOrd="0" presId="urn:microsoft.com/office/officeart/2005/8/layout/vList2"/>
    <dgm:cxn modelId="{0BA2B2F3-69A9-42EB-98F5-38C273E830F7}" type="presOf" srcId="{A1431ECD-F530-491A-8734-E53A2F32679B}" destId="{CB07139E-272E-49A0-A1C0-909D5C5E91DA}" srcOrd="0" destOrd="0" presId="urn:microsoft.com/office/officeart/2005/8/layout/vList2"/>
    <dgm:cxn modelId="{A507C1D1-45F4-4D6C-8A57-6D72F7D764E6}" type="presParOf" srcId="{5A95215D-8B78-4CA9-B3B8-2B6D3AAB76C5}" destId="{2BA7A8FE-3B36-4583-B2D9-371042544472}" srcOrd="0" destOrd="0" presId="urn:microsoft.com/office/officeart/2005/8/layout/vList2"/>
    <dgm:cxn modelId="{7D27940D-35A8-44AE-AAED-F0767632CEDE}" type="presParOf" srcId="{5A95215D-8B78-4CA9-B3B8-2B6D3AAB76C5}" destId="{096AC32A-8E1A-45D2-AB44-11045A451AAB}" srcOrd="1" destOrd="0" presId="urn:microsoft.com/office/officeart/2005/8/layout/vList2"/>
    <dgm:cxn modelId="{D13F70BB-DC01-42C6-A9A3-D9063100D5DE}" type="presParOf" srcId="{5A95215D-8B78-4CA9-B3B8-2B6D3AAB76C5}" destId="{CB07139E-272E-49A0-A1C0-909D5C5E91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7A8FE-3B36-4583-B2D9-371042544472}">
      <dsp:nvSpPr>
        <dsp:cNvPr id="0" name=""/>
        <dsp:cNvSpPr/>
      </dsp:nvSpPr>
      <dsp:spPr>
        <a:xfrm>
          <a:off x="0" y="61863"/>
          <a:ext cx="6263640" cy="8527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rgbClr val="FFFFFF"/>
              </a:solidFill>
            </a:rPr>
            <a:t>Users in the Application</a:t>
          </a:r>
          <a:endParaRPr lang="en-US" sz="3500" kern="1200" dirty="0"/>
        </a:p>
      </dsp:txBody>
      <dsp:txXfrm>
        <a:off x="41628" y="103491"/>
        <a:ext cx="6180384" cy="769501"/>
      </dsp:txXfrm>
    </dsp:sp>
    <dsp:sp modelId="{CB07139E-272E-49A0-A1C0-909D5C5E91DA}">
      <dsp:nvSpPr>
        <dsp:cNvPr id="0" name=""/>
        <dsp:cNvSpPr/>
      </dsp:nvSpPr>
      <dsp:spPr>
        <a:xfrm>
          <a:off x="0" y="1035580"/>
          <a:ext cx="6263640" cy="440724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Following are the users of the Application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1-Admin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2-Site Visiting user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3-Registered user</a:t>
          </a:r>
          <a:endParaRPr lang="en-US" sz="3500" kern="1200" dirty="0"/>
        </a:p>
      </dsp:txBody>
      <dsp:txXfrm>
        <a:off x="215144" y="1250724"/>
        <a:ext cx="5833352" cy="3976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7A8FE-3B36-4583-B2D9-371042544472}">
      <dsp:nvSpPr>
        <dsp:cNvPr id="0" name=""/>
        <dsp:cNvSpPr/>
      </dsp:nvSpPr>
      <dsp:spPr>
        <a:xfrm>
          <a:off x="0" y="148526"/>
          <a:ext cx="6263640" cy="8283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Admin Roles</a:t>
          </a:r>
          <a:endParaRPr lang="en-US" sz="3400" kern="1200" dirty="0"/>
        </a:p>
      </dsp:txBody>
      <dsp:txXfrm>
        <a:off x="40439" y="188965"/>
        <a:ext cx="6182762" cy="747515"/>
      </dsp:txXfrm>
    </dsp:sp>
    <dsp:sp modelId="{CB07139E-272E-49A0-A1C0-909D5C5E91DA}">
      <dsp:nvSpPr>
        <dsp:cNvPr id="0" name=""/>
        <dsp:cNvSpPr/>
      </dsp:nvSpPr>
      <dsp:spPr>
        <a:xfrm>
          <a:off x="0" y="1074839"/>
          <a:ext cx="6263640" cy="428132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Access for all the pages and can perform CRUD operations like – 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1-Add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2-View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3-Delete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4-Update</a:t>
          </a:r>
          <a:endParaRPr lang="en-US" sz="3400" kern="1200" dirty="0"/>
        </a:p>
      </dsp:txBody>
      <dsp:txXfrm>
        <a:off x="208997" y="1283836"/>
        <a:ext cx="5845646" cy="3863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7A8FE-3B36-4583-B2D9-371042544472}">
      <dsp:nvSpPr>
        <dsp:cNvPr id="0" name=""/>
        <dsp:cNvSpPr/>
      </dsp:nvSpPr>
      <dsp:spPr>
        <a:xfrm>
          <a:off x="0" y="63433"/>
          <a:ext cx="6263640" cy="8597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Visiting User Roles</a:t>
          </a:r>
          <a:endParaRPr lang="en-US" sz="2600" kern="1200" dirty="0"/>
        </a:p>
      </dsp:txBody>
      <dsp:txXfrm>
        <a:off x="41968" y="105401"/>
        <a:ext cx="6179704" cy="775782"/>
      </dsp:txXfrm>
    </dsp:sp>
    <dsp:sp modelId="{CB07139E-272E-49A0-A1C0-909D5C5E91DA}">
      <dsp:nvSpPr>
        <dsp:cNvPr id="0" name=""/>
        <dsp:cNvSpPr/>
      </dsp:nvSpPr>
      <dsp:spPr>
        <a:xfrm>
          <a:off x="0" y="998032"/>
          <a:ext cx="6263640" cy="44432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View access for all the pages like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600" kern="1200" dirty="0"/>
            <a:t>1-Home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600" kern="1200" dirty="0"/>
            <a:t>2-About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600" kern="1200" dirty="0"/>
            <a:t>3-Contact Us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*User can register on the Home page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*View</a:t>
          </a:r>
          <a:r>
            <a:rPr lang="en-IN" sz="2600" kern="1200" dirty="0"/>
            <a:t> access for </a:t>
          </a:r>
          <a:r>
            <a:rPr lang="en-IN" sz="2600" b="1" kern="1200" dirty="0"/>
            <a:t>About</a:t>
          </a:r>
          <a:r>
            <a:rPr lang="en-IN" sz="2600" kern="1200" dirty="0"/>
            <a:t> page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*</a:t>
          </a:r>
          <a:r>
            <a:rPr lang="en-IN" sz="2600" b="1" kern="1200" dirty="0"/>
            <a:t>Add</a:t>
          </a:r>
          <a:r>
            <a:rPr lang="en-IN" sz="2600" kern="1200" dirty="0"/>
            <a:t> access to </a:t>
          </a:r>
          <a:r>
            <a:rPr lang="en-IN" sz="2600" b="1" kern="1200" dirty="0"/>
            <a:t>Contact</a:t>
          </a:r>
          <a:r>
            <a:rPr lang="en-IN" sz="2600" kern="1200" dirty="0"/>
            <a:t> us page for sending any queries</a:t>
          </a:r>
          <a:endParaRPr lang="en-US" sz="2600" kern="1200" dirty="0"/>
        </a:p>
      </dsp:txBody>
      <dsp:txXfrm>
        <a:off x="216900" y="1214932"/>
        <a:ext cx="5829840" cy="4009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7A8FE-3B36-4583-B2D9-371042544472}">
      <dsp:nvSpPr>
        <dsp:cNvPr id="0" name=""/>
        <dsp:cNvSpPr/>
      </dsp:nvSpPr>
      <dsp:spPr>
        <a:xfrm>
          <a:off x="0" y="3345"/>
          <a:ext cx="6263640" cy="8806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Registered User Roles</a:t>
          </a:r>
          <a:endParaRPr lang="en-US" sz="2300" kern="1200" dirty="0"/>
        </a:p>
      </dsp:txBody>
      <dsp:txXfrm>
        <a:off x="42987" y="46332"/>
        <a:ext cx="6177666" cy="794628"/>
      </dsp:txXfrm>
    </dsp:sp>
    <dsp:sp modelId="{CB07139E-272E-49A0-A1C0-909D5C5E91DA}">
      <dsp:nvSpPr>
        <dsp:cNvPr id="0" name=""/>
        <dsp:cNvSpPr/>
      </dsp:nvSpPr>
      <dsp:spPr>
        <a:xfrm>
          <a:off x="0" y="950188"/>
          <a:ext cx="6263640" cy="45511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1-Home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2-About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3-Booking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4-Restaurant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5-Contact Us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6-Reviews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7-Events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8-News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300" kern="1200" dirty="0"/>
            <a:t>9-Location</a:t>
          </a:r>
          <a:endParaRPr lang="en-US" sz="2300" kern="1200" dirty="0"/>
        </a:p>
      </dsp:txBody>
      <dsp:txXfrm>
        <a:off x="222169" y="1172357"/>
        <a:ext cx="5819302" cy="41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7A8FE-3B36-4583-B2D9-371042544472}">
      <dsp:nvSpPr>
        <dsp:cNvPr id="0" name=""/>
        <dsp:cNvSpPr/>
      </dsp:nvSpPr>
      <dsp:spPr>
        <a:xfrm>
          <a:off x="0" y="202199"/>
          <a:ext cx="6263640" cy="8081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Tech Stack used are as follows : </a:t>
          </a:r>
          <a:endParaRPr lang="en-US" sz="3300" kern="1200" dirty="0"/>
        </a:p>
      </dsp:txBody>
      <dsp:txXfrm>
        <a:off x="39452" y="241651"/>
        <a:ext cx="6184736" cy="729284"/>
      </dsp:txXfrm>
    </dsp:sp>
    <dsp:sp modelId="{CB07139E-272E-49A0-A1C0-909D5C5E91DA}">
      <dsp:nvSpPr>
        <dsp:cNvPr id="0" name=""/>
        <dsp:cNvSpPr/>
      </dsp:nvSpPr>
      <dsp:spPr>
        <a:xfrm>
          <a:off x="0" y="1125588"/>
          <a:ext cx="6263640" cy="41769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u="none" kern="1200" dirty="0"/>
            <a:t>1-SQLite </a:t>
          </a:r>
          <a:r>
            <a:rPr lang="en-GB" sz="3300" u="none" kern="1200" dirty="0"/>
            <a:t>[Database]</a:t>
          </a:r>
          <a:endParaRPr lang="en-IN" sz="3300" u="none" kern="1200" dirty="0"/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3300" b="1" u="none" kern="1200" dirty="0"/>
            <a:t>2-Django </a:t>
          </a:r>
          <a:r>
            <a:rPr lang="en-GB" sz="3300" u="none" kern="1200" dirty="0"/>
            <a:t>[Backend ]</a:t>
          </a:r>
          <a:endParaRPr lang="en-IN" sz="3300" u="none" kern="1200" dirty="0"/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3300" b="1" u="none" kern="1200" dirty="0"/>
            <a:t>3-HTML, CSS, JS, Bootstrap </a:t>
          </a:r>
          <a:r>
            <a:rPr lang="en-GB" sz="3300" u="none" kern="1200" dirty="0"/>
            <a:t>[Frontend]</a:t>
          </a:r>
          <a:endParaRPr lang="en-IN" sz="3300" u="none" kern="1200" dirty="0"/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3300" b="1" u="none" kern="1200" dirty="0"/>
            <a:t>4-draw.io </a:t>
          </a:r>
          <a:r>
            <a:rPr lang="en-GB" sz="3300" u="none" kern="1200" dirty="0"/>
            <a:t>[UML Designing]</a:t>
          </a:r>
          <a:endParaRPr lang="en-US" sz="3300" kern="1200" dirty="0"/>
        </a:p>
      </dsp:txBody>
      <dsp:txXfrm>
        <a:off x="203899" y="1329487"/>
        <a:ext cx="5855842" cy="3769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0322-0C0F-4F8E-B645-902A1B765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623FB-646F-4670-9F8D-76BC8C7E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7414-DD8C-478F-9EC5-66CE5AE8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6243-9189-451B-8F5B-4C8C3CF3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D1CB-0BF4-46DD-B022-18554014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7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D9EF-E369-4655-8AA4-D13B0F5E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6EB4E-62C1-4181-8AF2-7D791485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4AE0-BCB1-4439-B5B2-560F564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7B36-841A-4FA4-B3FC-5E25995A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0A39-C8DA-4A6E-B11B-24CAC7E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A39E7-07F4-4F56-A342-3C7495429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ABD99-7B6E-4F4A-A5A3-C5E63BA13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4D93-2BD8-4859-9C9F-8362005E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F5D5-FE95-4FB2-8E11-FD3510E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FF90-5FF9-40E0-BF91-DFF02F5D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DC4-4F22-4699-A2BF-4AC9190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797C-A4F7-4E54-9655-AAB2E2D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D477-835B-477A-9C72-6128E5D5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DF04-BA7A-4C78-A141-227B715E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BC50-510C-4BB0-99A6-441D77D0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1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90D0-5DA8-4693-9699-589048AF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9F913-EDB5-485B-B821-8763681C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1102-D505-484E-B71C-CFEBE0DE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0CFC-844D-4653-A301-938FA411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341E-5865-49F7-950E-B64B299A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CB09-202E-46D1-86A4-7778DD57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C4E1-DBF8-446D-B92C-C8E32DDD6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A12F3-007F-42DB-8A41-075E0824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0C8D-CBFA-47C0-BF02-9E116A53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3F6D4-92A7-4209-9AFE-ECCA6F2E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DF39-C0CD-4A07-B385-9B4ECD67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427D-F32E-4244-84CE-D3A6D757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0E06-41D9-4134-BCE9-C0EF691B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9F63F-9D79-48CF-BB70-CB870067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CB802-4E24-4835-9B40-6907D96B0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5CD7B-16EE-4AAD-9AFB-DC27AA900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2D46B-E16F-42EF-9900-570B63B8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19B90-F0DF-4219-95FC-87CC1CA4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32611-1302-49D7-A176-936FB5DB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C939-CAFA-4301-8138-ACD54D3D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CEE47-166C-4F23-8483-49CB47F0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915D-6C99-43BD-9A06-49C2B2F1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E053F-4207-46BC-B0BD-7C96985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02CA2-C838-4C2B-BC2F-8A35D018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20D04-0EC4-4D19-BC43-7B35C8F1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F0F16-52F0-4D16-88A5-C8493DA6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4065-B890-4FFF-B713-98A7FDA5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E8F-6F8B-4A6F-84CC-AC028D16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1EB4E-39D6-4554-AB2E-1D2FDBD3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8204-60EC-48D8-BC83-6F5BA0D6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6A39-61DF-4703-A9EE-07299A49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465D-8897-4412-8AAB-CD54A930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9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3B22-B25A-434A-8790-FD119F5E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BAD00-DCBD-4F39-A5B5-EC9F02328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2A32-E598-40FA-9B60-8E39954B7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202D-4D4D-4958-BE20-B90514A1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8F2F-FDAF-47A1-9A6E-3F686424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0C96-099E-4490-9B97-29140771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ACCEB-2633-4017-A6DD-FA73E649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E3CE-02A5-4B4D-A971-1322A822F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1792-D29C-4D40-BD11-62EA206B8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9FE4-A2CB-477B-BFF4-6E06A77D719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8589-F1F4-4F1E-B68E-C8B4CC88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1D5C-8CB1-4E3C-B873-EF7E68B1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6E81-6D7C-4608-ADD7-48DBBC1E8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reception bell">
            <a:extLst>
              <a:ext uri="{FF2B5EF4-FFF2-40B4-BE49-F238E27FC236}">
                <a16:creationId xmlns:a16="http://schemas.microsoft.com/office/drawing/2014/main" id="{A153019F-EFC3-442D-A99C-E90E719BD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73" b="3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666DB-10D1-4978-AD07-A33BB17D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Hotel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8966-7F6B-406E-BD0E-84B760D3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20223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4"/>
                </a:solidFill>
              </a:rPr>
              <a:t>THE GRAND</a:t>
            </a:r>
          </a:p>
        </p:txBody>
      </p:sp>
    </p:spTree>
    <p:extLst>
      <p:ext uri="{BB962C8B-B14F-4D97-AF65-F5344CB8AC3E}">
        <p14:creationId xmlns:p14="http://schemas.microsoft.com/office/powerpoint/2010/main" val="2304656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0CA4C-3F08-4539-95C1-9E6B0CFC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Project Proposal</a:t>
            </a:r>
            <a:endParaRPr lang="en-IN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C86A7-4CDA-4337-8CF6-CAEBF0E26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56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5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0CA4C-3F08-4539-95C1-9E6B0CFC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Users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C86A7-4CDA-4337-8CF6-CAEBF0E267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0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0CA4C-3F08-4539-95C1-9E6B0CFC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Users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C86A7-4CDA-4337-8CF6-CAEBF0E26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61772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22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0CA4C-3F08-4539-95C1-9E6B0CFC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Users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C86A7-4CDA-4337-8CF6-CAEBF0E26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35012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29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0CA4C-3F08-4539-95C1-9E6B0CFC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C86A7-4CDA-4337-8CF6-CAEBF0E26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12965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6E001-1328-46F0-AD90-FEB22325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AA3D5-292A-44A0-B251-DF2F0AC7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0" y="55919"/>
            <a:ext cx="7960253" cy="67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135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Hotel Management</vt:lpstr>
      <vt:lpstr>Project Proposal</vt:lpstr>
      <vt:lpstr>Users Roles</vt:lpstr>
      <vt:lpstr>Users Roles</vt:lpstr>
      <vt:lpstr>Users Roles</vt:lpstr>
      <vt:lpstr>Tech Stack</vt:lpstr>
      <vt:lpstr>Activity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Aviral Gupta</dc:creator>
  <cp:lastModifiedBy>Aviral Gupta</cp:lastModifiedBy>
  <cp:revision>8</cp:revision>
  <dcterms:created xsi:type="dcterms:W3CDTF">2021-07-14T13:40:58Z</dcterms:created>
  <dcterms:modified xsi:type="dcterms:W3CDTF">2021-07-19T10:18:40Z</dcterms:modified>
</cp:coreProperties>
</file>