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60" r:id="rId4"/>
    <p:sldId id="261" r:id="rId5"/>
    <p:sldId id="262" r:id="rId6"/>
    <p:sldId id="263" r:id="rId7"/>
    <p:sldId id="264" r:id="rId8"/>
    <p:sldId id="270" r:id="rId9"/>
    <p:sldId id="271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EFD6-C036-433F-90DE-165E13F1641F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444CF-D163-40F3-87DC-26F1BD7EE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6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444CF-D163-40F3-87DC-26F1BD7EEA3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4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F2EF-D8D1-0FCF-1051-892CBC5FD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FDD51-9CEC-199D-85E6-869826943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CEEA2-D373-C1BE-2CEA-FFD69786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3F9E-05C6-DF70-12FF-2B1D0C95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D89E-B3BB-D1FD-B3D2-55DA7022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2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35F0-E00F-3673-651B-719752D4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8DD48-47BC-4A85-3969-B90C86C24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FFB6-4D47-6E5F-EAD1-266535FC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4699C-553C-79DC-18F0-97B7ACBC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5851-F96E-0AB6-C563-415E7C1D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22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B0CCA-1613-6223-9EEA-95DAF4D70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E8BD0-55C2-4AFF-7209-FFBF1910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99934-893D-AA88-96F7-0C451A07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E0DE-55E0-6936-D545-E2AB9B7A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0C13-EFF9-0A47-195C-D59E14BF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B92F-04FF-8293-DDBE-BF5B8611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7993-D924-9EE0-7DF4-E653FB55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70DD-3D77-F373-9588-C160C989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2545-FDAB-FCC9-65DB-C75D2B4E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13D2-BABE-E3F2-9206-0496801A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4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4B08-C147-0B2D-A850-F223075C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FD16-F29A-A636-D2C1-37DBB401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0D2ED-181A-D7F1-B6E5-7E93CCB1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CFB7-0407-9859-31D7-17F67D0F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90E4-ADD3-D34F-E68E-6979C400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0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179C-3EF5-831D-6A07-6D852665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E217-216F-B139-7C42-CDFC8D621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04E88-6165-184A-E004-FFE4920E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1DCE9-B537-F3CC-E5C3-EABAC8DB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B4ADD-782E-8F3A-6D06-F00AB937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F0EC6-9201-7441-694B-38FB3A6D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7AFB-EEF9-7A6B-42E9-6812029F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85D8-462A-B7D5-BD55-A0246B3BE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C5335-3EC2-DD9E-572C-6EF79A88F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A2436-8E20-F35F-271E-C216EFD46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E6187-0836-3CD9-A97B-1BA69CFE5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9F27F-1743-2B54-4E3B-33E6DB52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68119-63C4-D394-5187-149202DA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C3020-B69E-388F-5E76-D887C376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259C-2B84-A190-1C93-C2A66A39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E6DDC-461E-F8F7-D1D2-FEED488A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F3D8C-F236-8807-BA86-C7EA8A50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A1EB2-0A54-AE61-3E1E-9B7D81FB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2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5FD21-7B5A-C71D-1318-66001777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C36FC-85BE-B281-07F1-F013974F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7233A-18D5-BEF9-58DC-64AB71FF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5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96C3-34E4-7B0B-DAE1-89E71254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F8B1-7852-8EE9-3B69-8B000E57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2F90E-BC06-11CD-EE42-25867CCD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46E30-FC7A-6BAC-5171-027D6C5F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E2802-8C66-7D62-B55B-D396FBBA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66C64-44BE-502C-B5CD-D573B1D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CAF9-2A86-6624-5E2C-1C1AFC91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3075A-C07C-962B-1D67-2376ED411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7EC26-A96E-6193-C5C3-CC412388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013A7-7AA6-D601-AC87-A82FD0F0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6BD4A-084A-E754-0BE2-2B6549E5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5F64-FB83-3828-5AA2-0D10D900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90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26DED-9724-7219-5BEA-354A012F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4D245-90B9-E42E-2DA3-7697195E1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5276-73F4-7D00-9CCD-181996AB9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90C1-4E5C-4A28-B83C-9A970CE72E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4521-DA3E-ED57-0242-D23DBD051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BB47-5EE4-8EA3-BC79-A345BA89D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7A51-ED52-499E-AB68-ED596C96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2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xfuel.com/en/free-photo-qllw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qllw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qllw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aws.amazon.com/AmazonS3/latest/userguide/EnableWebsiteHosting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obrava.wordpress.com/2015/12/27/why-cloud-computing-demand-concerns-legacy-it-vendor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-tecnico.pt/cloud-ou-nuvem-o-que-e-e-para-que-serv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1A3FD-6249-2178-251F-2A8630E6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F5895-D896-ED48-7F5C-0BC9D5CFE4DF}"/>
              </a:ext>
            </a:extLst>
          </p:cNvPr>
          <p:cNvSpPr txBox="1"/>
          <p:nvPr/>
        </p:nvSpPr>
        <p:spPr>
          <a:xfrm>
            <a:off x="1084729" y="85075"/>
            <a:ext cx="10022541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D.Y Patil College of Engineering, Akurdi, Pune-44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Department of Information Technology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58346-98B5-8D86-7C89-9767285A58B9}"/>
              </a:ext>
            </a:extLst>
          </p:cNvPr>
          <p:cNvSpPr txBox="1"/>
          <p:nvPr/>
        </p:nvSpPr>
        <p:spPr>
          <a:xfrm>
            <a:off x="1889201" y="1718617"/>
            <a:ext cx="8413595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TE INTERNSHIP REVIEW (2022-2023)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2D172-CD8E-F714-8BFE-5F6EE8F334C7}"/>
              </a:ext>
            </a:extLst>
          </p:cNvPr>
          <p:cNvSpPr txBox="1"/>
          <p:nvPr/>
        </p:nvSpPr>
        <p:spPr>
          <a:xfrm>
            <a:off x="129049" y="5849595"/>
            <a:ext cx="6216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nsolas" panose="020B0609020204030204" pitchFamily="49" charset="0"/>
              </a:rPr>
              <a:t>In-charge: Ms. Priyanka Gupta</a:t>
            </a:r>
          </a:p>
          <a:p>
            <a:endParaRPr lang="en-IN" sz="1800" dirty="0">
              <a:latin typeface="Consolas" panose="020B0609020204030204" pitchFamily="49" charset="0"/>
            </a:endParaRPr>
          </a:p>
          <a:p>
            <a:r>
              <a:rPr lang="en-IN" sz="1800" dirty="0">
                <a:latin typeface="Consolas" panose="020B0609020204030204" pitchFamily="49" charset="0"/>
              </a:rPr>
              <a:t>Guide: Ms. Amita Jajoo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57616-C1DE-E6AD-D265-810195C1D78E}"/>
              </a:ext>
            </a:extLst>
          </p:cNvPr>
          <p:cNvSpPr txBox="1"/>
          <p:nvPr/>
        </p:nvSpPr>
        <p:spPr>
          <a:xfrm>
            <a:off x="9863016" y="5849595"/>
            <a:ext cx="6216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nsolas" panose="020B0609020204030204" pitchFamily="49" charset="0"/>
              </a:rPr>
              <a:t>Presented By:</a:t>
            </a:r>
          </a:p>
          <a:p>
            <a:r>
              <a:rPr lang="en-IN" sz="1800" dirty="0">
                <a:latin typeface="Consolas" panose="020B0609020204030204" pitchFamily="49" charset="0"/>
              </a:rPr>
              <a:t>Harshita Totala</a:t>
            </a:r>
          </a:p>
          <a:p>
            <a:r>
              <a:rPr lang="en-IN" sz="1800" dirty="0">
                <a:latin typeface="Consolas" panose="020B0609020204030204" pitchFamily="49" charset="0"/>
              </a:rPr>
              <a:t>TEITA14</a:t>
            </a:r>
          </a:p>
        </p:txBody>
      </p:sp>
    </p:spTree>
    <p:extLst>
      <p:ext uri="{BB962C8B-B14F-4D97-AF65-F5344CB8AC3E}">
        <p14:creationId xmlns:p14="http://schemas.microsoft.com/office/powerpoint/2010/main" val="300749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BB915-D7B8-E5F8-7324-75FDF82D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530"/>
            <a:ext cx="12191999" cy="68524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42EFA-C291-AEB9-B02E-0635D898A7A2}"/>
              </a:ext>
            </a:extLst>
          </p:cNvPr>
          <p:cNvSpPr/>
          <p:nvPr/>
        </p:nvSpPr>
        <p:spPr>
          <a:xfrm>
            <a:off x="371436" y="0"/>
            <a:ext cx="4194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30F7C-9886-E859-3689-7ABA9E233E62}"/>
              </a:ext>
            </a:extLst>
          </p:cNvPr>
          <p:cNvSpPr txBox="1"/>
          <p:nvPr/>
        </p:nvSpPr>
        <p:spPr>
          <a:xfrm>
            <a:off x="152399" y="1135464"/>
            <a:ext cx="1188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his internship has been an excellent and rewarding experience.</a:t>
            </a:r>
          </a:p>
          <a:p>
            <a:pPr algn="just"/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he technical aspects of the work done are not flawless and could be improved provided enough time. </a:t>
            </a:r>
          </a:p>
          <a:p>
            <a:pPr algn="just"/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As someone with no prior experience ,discovering it was well worth it and contributed to finding an acceptable solution to build a fully functional web service.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But, the overall experience was positive, and everything learned would be useful in future career in this field.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711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BB915-D7B8-E5F8-7324-75FDF82D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530"/>
            <a:ext cx="12191999" cy="68524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42EFA-C291-AEB9-B02E-0635D898A7A2}"/>
              </a:ext>
            </a:extLst>
          </p:cNvPr>
          <p:cNvSpPr/>
          <p:nvPr/>
        </p:nvSpPr>
        <p:spPr>
          <a:xfrm>
            <a:off x="484032" y="0"/>
            <a:ext cx="3969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30F7C-9886-E859-3689-7ABA9E233E62}"/>
              </a:ext>
            </a:extLst>
          </p:cNvPr>
          <p:cNvSpPr txBox="1"/>
          <p:nvPr/>
        </p:nvSpPr>
        <p:spPr>
          <a:xfrm>
            <a:off x="152399" y="1135464"/>
            <a:ext cx="1188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[1]https://blog.sysfore.com/hosting-a-dynamic-website-on-aws/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[2]https://github.com/ashutoshvct/Hosting-dynamic-website-on-AWS/blob/master/EC2.md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[3] https://aws.amazon.com/websites/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[4] </a:t>
            </a:r>
            <a:r>
              <a:rPr lang="en-I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https://docs.aws.amazon.com/AmazonS3/latest/userguide/EnableWebsiteHosting.html</a:t>
            </a:r>
            <a:endParaRPr lang="en-IN" sz="2400" dirty="0"/>
          </a:p>
          <a:p>
            <a:pPr algn="just"/>
            <a:r>
              <a:rPr lang="en-IN" sz="2400" dirty="0"/>
              <a:t> </a:t>
            </a:r>
          </a:p>
          <a:p>
            <a:pPr algn="just"/>
            <a:r>
              <a:rPr lang="en-IN" sz="2400" dirty="0"/>
              <a:t>[5] https://docs.aws.amazon.com/AWSEC2/latest/UserGuide/concepts.html </a:t>
            </a:r>
          </a:p>
        </p:txBody>
      </p:sp>
    </p:spTree>
    <p:extLst>
      <p:ext uri="{BB962C8B-B14F-4D97-AF65-F5344CB8AC3E}">
        <p14:creationId xmlns:p14="http://schemas.microsoft.com/office/powerpoint/2010/main" val="4285260788"/>
      </p:ext>
    </p:extLst>
  </p:cSld>
  <p:clrMapOvr>
    <a:masterClrMapping/>
  </p:clrMapOvr>
  <p:transition spd="slow" advClick="0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DF01E-3D23-0D6C-4AE4-760E5C64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8A26CB-FAA3-C46E-6831-0E6180EA4213}"/>
              </a:ext>
            </a:extLst>
          </p:cNvPr>
          <p:cNvSpPr/>
          <p:nvPr/>
        </p:nvSpPr>
        <p:spPr>
          <a:xfrm>
            <a:off x="4448179" y="2967335"/>
            <a:ext cx="3295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21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eveal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D5697-379D-4B40-8F70-A7874ADC6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028"/>
            <a:ext cx="12273814" cy="68610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D2259-AD06-3B3F-33B2-BA5FF6EF5B27}"/>
              </a:ext>
            </a:extLst>
          </p:cNvPr>
          <p:cNvSpPr/>
          <p:nvPr/>
        </p:nvSpPr>
        <p:spPr>
          <a:xfrm>
            <a:off x="221354" y="112168"/>
            <a:ext cx="4975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INTERN CROWD: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36050-6A5D-1B06-9B72-5B277CBAEDFA}"/>
              </a:ext>
            </a:extLst>
          </p:cNvPr>
          <p:cNvSpPr txBox="1"/>
          <p:nvPr/>
        </p:nvSpPr>
        <p:spPr>
          <a:xfrm>
            <a:off x="221354" y="1315260"/>
            <a:ext cx="7556070" cy="3754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ucida Fax" panose="02060602050505020204" pitchFamily="18" charset="0"/>
              </a:rPr>
              <a:t>Intern Crowd Is An Online Coding Platform that Offers Specially Programming Courses For Students.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Lucida Fax" panose="02060602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ucida Fax" panose="02060602050505020204" pitchFamily="18" charset="0"/>
              </a:rPr>
              <a:t>Their main aim is what’s </a:t>
            </a:r>
            <a:r>
              <a:rPr lang="en-US" sz="2000" dirty="0">
                <a:latin typeface="Lucida Fax" panose="02060602050505020204" pitchFamily="18" charset="0"/>
              </a:rPr>
              <a:t>a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 </a:t>
            </a:r>
            <a:r>
              <a:rPr lang="en-US" sz="2000" dirty="0">
                <a:latin typeface="Lucida Fax" panose="02060602050505020204" pitchFamily="18" charset="0"/>
              </a:rPr>
              <a:t>b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etter </a:t>
            </a:r>
            <a:r>
              <a:rPr lang="en-US" sz="2000" dirty="0">
                <a:latin typeface="Lucida Fax" panose="02060602050505020204" pitchFamily="18" charset="0"/>
              </a:rPr>
              <a:t>a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pproach </a:t>
            </a:r>
            <a:r>
              <a:rPr lang="en-US" sz="2000" dirty="0">
                <a:latin typeface="Lucida Fax" panose="02060602050505020204" pitchFamily="18" charset="0"/>
              </a:rPr>
              <a:t>f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or </a:t>
            </a:r>
            <a:r>
              <a:rPr lang="en-US" sz="2000" dirty="0">
                <a:latin typeface="Lucida Fax" panose="02060602050505020204" pitchFamily="18" charset="0"/>
              </a:rPr>
              <a:t>s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tudents i</a:t>
            </a:r>
            <a:r>
              <a:rPr lang="en-US" sz="2000" dirty="0">
                <a:latin typeface="Lucida Fax" panose="02060602050505020204" pitchFamily="18" charset="0"/>
              </a:rPr>
              <a:t>s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 </a:t>
            </a:r>
            <a:r>
              <a:rPr lang="en-US" sz="2000" dirty="0">
                <a:latin typeface="Lucida Fax" panose="02060602050505020204" pitchFamily="18" charset="0"/>
              </a:rPr>
              <a:t>t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o </a:t>
            </a:r>
            <a:r>
              <a:rPr lang="en-US" sz="2000" dirty="0">
                <a:latin typeface="Lucida Fax" panose="02060602050505020204" pitchFamily="18" charset="0"/>
              </a:rPr>
              <a:t>g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rasp and </a:t>
            </a:r>
            <a:r>
              <a:rPr lang="en-US" sz="2000" dirty="0">
                <a:latin typeface="Lucida Fax" panose="02060602050505020204" pitchFamily="18" charset="0"/>
              </a:rPr>
              <a:t>a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dapt </a:t>
            </a:r>
            <a:r>
              <a:rPr lang="en-US" sz="2000" dirty="0">
                <a:latin typeface="Lucida Fax" panose="02060602050505020204" pitchFamily="18" charset="0"/>
              </a:rPr>
              <a:t>t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o </a:t>
            </a:r>
            <a:r>
              <a:rPr lang="en-US" sz="2000" dirty="0">
                <a:latin typeface="Lucida Fax" panose="02060602050505020204" pitchFamily="18" charset="0"/>
              </a:rPr>
              <a:t>t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he technology </a:t>
            </a:r>
            <a:r>
              <a:rPr lang="en-US" sz="2000" dirty="0">
                <a:latin typeface="Lucida Fax" panose="02060602050505020204" pitchFamily="18" charset="0"/>
              </a:rPr>
              <a:t>a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round </a:t>
            </a:r>
            <a:r>
              <a:rPr lang="en-US" sz="2000" dirty="0">
                <a:latin typeface="Lucida Fax" panose="02060602050505020204" pitchFamily="18" charset="0"/>
              </a:rPr>
              <a:t>t</a:t>
            </a:r>
            <a:r>
              <a:rPr lang="en-US" sz="2000" b="0" i="0" dirty="0">
                <a:effectLst/>
                <a:latin typeface="Lucida Fax" panose="02060602050505020204" pitchFamily="18" charset="0"/>
              </a:rPr>
              <a:t>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Lucida Fax" panose="02060602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ucida Fax" panose="02060602050505020204" pitchFamily="18" charset="0"/>
              </a:rPr>
              <a:t>Also to gain experience in various domains and choose their career path by gaining new skills and knowledge and strengthening the resume.</a:t>
            </a:r>
          </a:p>
          <a:p>
            <a:pPr algn="just"/>
            <a:endParaRPr lang="en-US" dirty="0">
              <a:solidFill>
                <a:srgbClr val="777777"/>
              </a:solidFill>
              <a:latin typeface="Lucida Fax" panose="02060602050505020204" pitchFamily="18" charset="0"/>
            </a:endParaRP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49656-4741-C869-831B-4A617B27C467}"/>
              </a:ext>
            </a:extLst>
          </p:cNvPr>
          <p:cNvSpPr/>
          <p:nvPr/>
        </p:nvSpPr>
        <p:spPr>
          <a:xfrm>
            <a:off x="0" y="6282300"/>
            <a:ext cx="510267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Prachi Patil, CEO Intern Crowd</a:t>
            </a:r>
          </a:p>
        </p:txBody>
      </p:sp>
    </p:spTree>
    <p:extLst>
      <p:ext uri="{BB962C8B-B14F-4D97-AF65-F5344CB8AC3E}">
        <p14:creationId xmlns:p14="http://schemas.microsoft.com/office/powerpoint/2010/main" val="1300204129"/>
      </p:ext>
    </p:extLst>
  </p:cSld>
  <p:clrMapOvr>
    <a:masterClrMapping/>
  </p:clrMapOvr>
  <p:transition spd="slow" advClick="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1B708-197B-A924-9E15-A01ACA0B4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64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E9BC27-8745-63FF-447F-6A2451D08F6A}"/>
              </a:ext>
            </a:extLst>
          </p:cNvPr>
          <p:cNvSpPr/>
          <p:nvPr/>
        </p:nvSpPr>
        <p:spPr>
          <a:xfrm>
            <a:off x="124156" y="110513"/>
            <a:ext cx="9123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INTERN CROWD INTERNSHIPS 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7D6BA-88EF-B66D-8A73-C6BB2D2B5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1033843"/>
            <a:ext cx="11268363" cy="56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7806"/>
      </p:ext>
    </p:extLst>
  </p:cSld>
  <p:clrMapOvr>
    <a:masterClrMapping/>
  </p:clrMapOvr>
  <p:transition spd="med" advClick="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27FE6-3A65-C4CD-8F34-1FB57CEC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673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6ADC9A-43EC-08A4-B1E0-5FC7DB4DBC0E}"/>
              </a:ext>
            </a:extLst>
          </p:cNvPr>
          <p:cNvSpPr/>
          <p:nvPr/>
        </p:nvSpPr>
        <p:spPr>
          <a:xfrm>
            <a:off x="-346923" y="98673"/>
            <a:ext cx="128858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TASK -1 : HOST A </a:t>
            </a:r>
            <a:r>
              <a:rPr lang="en-US" sz="48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STATIC WEBSITE WITH S3</a:t>
            </a:r>
            <a:endParaRPr lang="en-US" sz="48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41FEC-6B0D-AE23-475C-48AE20F7FE39}"/>
              </a:ext>
            </a:extLst>
          </p:cNvPr>
          <p:cNvSpPr txBox="1"/>
          <p:nvPr/>
        </p:nvSpPr>
        <p:spPr>
          <a:xfrm>
            <a:off x="283385" y="1039992"/>
            <a:ext cx="37222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static web content including HTML, CSS, JavaScript, images and other files will be stored in Amazon S3. 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end users will then access the site using the public website URL exposed by Amazon S3.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 need to run any web servers or use other services in order to make the site available.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 advClick="0">
        <p:checker/>
      </p:transition>
    </mc:Choice>
    <mc:Fallback xmlns="">
      <p:transition spd="slow" advClick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27FE6-3A65-C4CD-8F34-1FB57CEC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2E0866-8CBC-83C5-F0EB-7433E6EDFF31}"/>
              </a:ext>
            </a:extLst>
          </p:cNvPr>
          <p:cNvSpPr txBox="1"/>
          <p:nvPr/>
        </p:nvSpPr>
        <p:spPr>
          <a:xfrm>
            <a:off x="332511" y="110837"/>
            <a:ext cx="496916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Steps:</a:t>
            </a: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1)First created a simple static website- attendance system using HTML, CSS, JS.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2)Go to AWS Management Console, select a region.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3)Create an S3 Bucket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4)Upload the contents.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5)Add a bucket policy to allow public reads.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6)Enable web hosting.</a:t>
            </a:r>
          </a:p>
        </p:txBody>
      </p:sp>
    </p:spTree>
    <p:extLst>
      <p:ext uri="{BB962C8B-B14F-4D97-AF65-F5344CB8AC3E}">
        <p14:creationId xmlns:p14="http://schemas.microsoft.com/office/powerpoint/2010/main" val="3880692610"/>
      </p:ext>
    </p:extLst>
  </p:cSld>
  <p:clrMapOvr>
    <a:masterClrMapping/>
  </p:clrMapOvr>
  <p:transition spd="med" advClick="0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27FE6-3A65-C4CD-8F34-1FB57CEC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6ADC9A-43EC-08A4-B1E0-5FC7DB4DBC0E}"/>
              </a:ext>
            </a:extLst>
          </p:cNvPr>
          <p:cNvSpPr/>
          <p:nvPr/>
        </p:nvSpPr>
        <p:spPr>
          <a:xfrm>
            <a:off x="-346923" y="191037"/>
            <a:ext cx="128858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TASK -2 : HOST A DYNAMIC</a:t>
            </a:r>
            <a:r>
              <a:rPr lang="en-US" sz="48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WEBSITE ON EC2</a:t>
            </a:r>
            <a:endParaRPr lang="en-US" sz="48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41FEC-6B0D-AE23-475C-48AE20F7FE39}"/>
              </a:ext>
            </a:extLst>
          </p:cNvPr>
          <p:cNvSpPr txBox="1"/>
          <p:nvPr/>
        </p:nvSpPr>
        <p:spPr>
          <a:xfrm>
            <a:off x="341746" y="1213070"/>
            <a:ext cx="46221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a web page is dynamic, users can engage in interactive user interactions. 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this project, host a dynamic website on Amazon Web Services (AWS) and use client-side and server-side languages such as CSS,PHP, HTML, ASP, and JavaScript in the website creation process. 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27FE6-3A65-C4CD-8F34-1FB57CEC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179F79-4313-E9E8-1598-F681B1C5B9BC}"/>
              </a:ext>
            </a:extLst>
          </p:cNvPr>
          <p:cNvSpPr txBox="1"/>
          <p:nvPr/>
        </p:nvSpPr>
        <p:spPr>
          <a:xfrm>
            <a:off x="332511" y="110836"/>
            <a:ext cx="576349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Steps:</a:t>
            </a: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1)Select EC2 Instance from AWS Console.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2)Launch an EC Instance and configure the EC2 Instance.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3)Connect the EC2 with EC2 Instance Connect.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4)Upgrade the instance.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5)Clone the website repository into EC2.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6)Activate the virtual env and run the application using the public IP address</a:t>
            </a:r>
          </a:p>
        </p:txBody>
      </p:sp>
    </p:spTree>
    <p:extLst>
      <p:ext uri="{BB962C8B-B14F-4D97-AF65-F5344CB8AC3E}">
        <p14:creationId xmlns:p14="http://schemas.microsoft.com/office/powerpoint/2010/main" val="4296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27FE6-3A65-C4CD-8F34-1FB57CEC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4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10C82-34D7-B6BF-E331-4214F2C5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70" y="1679511"/>
            <a:ext cx="8313575" cy="45096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A93943-B533-A4AA-318E-FC6B2945C765}"/>
              </a:ext>
            </a:extLst>
          </p:cNvPr>
          <p:cNvSpPr/>
          <p:nvPr/>
        </p:nvSpPr>
        <p:spPr>
          <a:xfrm>
            <a:off x="590608" y="196143"/>
            <a:ext cx="11147301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Automated CI/CD Pipeline For Django Web Application Using Github , Docker, Jenkins and AWS EC2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6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27FE6-3A65-C4CD-8F34-1FB57CEC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4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A93943-B533-A4AA-318E-FC6B2945C765}"/>
              </a:ext>
            </a:extLst>
          </p:cNvPr>
          <p:cNvSpPr/>
          <p:nvPr/>
        </p:nvSpPr>
        <p:spPr>
          <a:xfrm>
            <a:off x="590608" y="196143"/>
            <a:ext cx="11147301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Automated CI/CD Pipeline For Django Web Application Using Github , Docker, Jenkins and AWS EC2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913A5-ABD8-602F-2E39-12A0488D094C}"/>
              </a:ext>
            </a:extLst>
          </p:cNvPr>
          <p:cNvSpPr txBox="1"/>
          <p:nvPr/>
        </p:nvSpPr>
        <p:spPr>
          <a:xfrm>
            <a:off x="136517" y="1295733"/>
            <a:ext cx="108300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the website and run it on AWS EC2.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Docker Image And Containerize the Application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new Docker file named "Dockerfile“</a:t>
            </a:r>
          </a:p>
          <a:p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Jenkins for Creating CI/CD Pipeline and start it.</a:t>
            </a:r>
          </a:p>
          <a:p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to Making the CI/CD Pipeline</a:t>
            </a:r>
          </a:p>
          <a:p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Jenkins and Github Integration</a:t>
            </a:r>
          </a:p>
          <a:p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 Making CI/CD Pipeline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29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641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</vt:lpstr>
      <vt:lpstr>Cambria Math</vt:lpstr>
      <vt:lpstr>Candara</vt:lpstr>
      <vt:lpstr>Consolas</vt:lpstr>
      <vt:lpstr>Helvetica Neue</vt:lpstr>
      <vt:lpstr>Lucida Fax</vt:lpstr>
      <vt:lpstr>Noto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 Totala</dc:creator>
  <cp:lastModifiedBy>Harshita Totala</cp:lastModifiedBy>
  <cp:revision>5</cp:revision>
  <dcterms:created xsi:type="dcterms:W3CDTF">2023-04-12T14:07:15Z</dcterms:created>
  <dcterms:modified xsi:type="dcterms:W3CDTF">2023-05-09T07:41:38Z</dcterms:modified>
</cp:coreProperties>
</file>