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7" r:id="rId2"/>
    <p:sldId id="258"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ita" userId="80747c0db3a9a3e8" providerId="LiveId" clId="{284A0F9B-E6D3-4411-A2DD-6B76554A382B}"/>
    <pc:docChg chg="undo redo custSel addSld delSld modSld">
      <pc:chgData name="Harshita" userId="80747c0db3a9a3e8" providerId="LiveId" clId="{284A0F9B-E6D3-4411-A2DD-6B76554A382B}" dt="2021-11-27T17:12:22.932" v="655" actId="20577"/>
      <pc:docMkLst>
        <pc:docMk/>
      </pc:docMkLst>
      <pc:sldChg chg="del">
        <pc:chgData name="Harshita" userId="80747c0db3a9a3e8" providerId="LiveId" clId="{284A0F9B-E6D3-4411-A2DD-6B76554A382B}" dt="2021-11-27T16:57:43.676" v="584" actId="47"/>
        <pc:sldMkLst>
          <pc:docMk/>
          <pc:sldMk cId="3865497414" sldId="256"/>
        </pc:sldMkLst>
      </pc:sldChg>
      <pc:sldChg chg="modSp mod">
        <pc:chgData name="Harshita" userId="80747c0db3a9a3e8" providerId="LiveId" clId="{284A0F9B-E6D3-4411-A2DD-6B76554A382B}" dt="2021-11-27T08:49:07.938" v="118" actId="20577"/>
        <pc:sldMkLst>
          <pc:docMk/>
          <pc:sldMk cId="2145314681" sldId="257"/>
        </pc:sldMkLst>
        <pc:spChg chg="mod">
          <ac:chgData name="Harshita" userId="80747c0db3a9a3e8" providerId="LiveId" clId="{284A0F9B-E6D3-4411-A2DD-6B76554A382B}" dt="2021-11-27T08:49:07.938" v="118" actId="20577"/>
          <ac:spMkLst>
            <pc:docMk/>
            <pc:sldMk cId="2145314681" sldId="257"/>
            <ac:spMk id="3" creationId="{78018312-D4B4-4498-BDB5-270F6C767416}"/>
          </ac:spMkLst>
        </pc:spChg>
      </pc:sldChg>
      <pc:sldChg chg="addSp delSp modSp mod">
        <pc:chgData name="Harshita" userId="80747c0db3a9a3e8" providerId="LiveId" clId="{284A0F9B-E6D3-4411-A2DD-6B76554A382B}" dt="2021-11-27T10:39:17.789" v="424" actId="1076"/>
        <pc:sldMkLst>
          <pc:docMk/>
          <pc:sldMk cId="715571431" sldId="258"/>
        </pc:sldMkLst>
        <pc:spChg chg="mod">
          <ac:chgData name="Harshita" userId="80747c0db3a9a3e8" providerId="LiveId" clId="{284A0F9B-E6D3-4411-A2DD-6B76554A382B}" dt="2021-11-27T10:37:12.607" v="413" actId="20577"/>
          <ac:spMkLst>
            <pc:docMk/>
            <pc:sldMk cId="715571431" sldId="258"/>
            <ac:spMk id="3" creationId="{938D263E-568B-4620-AD00-72682A879C7F}"/>
          </ac:spMkLst>
        </pc:spChg>
        <pc:picChg chg="add del mod">
          <ac:chgData name="Harshita" userId="80747c0db3a9a3e8" providerId="LiveId" clId="{284A0F9B-E6D3-4411-A2DD-6B76554A382B}" dt="2021-11-27T10:38:18.046" v="418" actId="478"/>
          <ac:picMkLst>
            <pc:docMk/>
            <pc:sldMk cId="715571431" sldId="258"/>
            <ac:picMk id="5" creationId="{C826C9F0-4FD9-41BE-878C-EC4B14098094}"/>
          </ac:picMkLst>
        </pc:picChg>
        <pc:picChg chg="add mod">
          <ac:chgData name="Harshita" userId="80747c0db3a9a3e8" providerId="LiveId" clId="{284A0F9B-E6D3-4411-A2DD-6B76554A382B}" dt="2021-11-27T10:39:17.789" v="424" actId="1076"/>
          <ac:picMkLst>
            <pc:docMk/>
            <pc:sldMk cId="715571431" sldId="258"/>
            <ac:picMk id="7" creationId="{2C0C189D-FD33-4B4F-9E14-918C2ACF4680}"/>
          </ac:picMkLst>
        </pc:picChg>
      </pc:sldChg>
      <pc:sldChg chg="modSp new del mod">
        <pc:chgData name="Harshita" userId="80747c0db3a9a3e8" providerId="LiveId" clId="{284A0F9B-E6D3-4411-A2DD-6B76554A382B}" dt="2021-11-27T16:54:21.158" v="554" actId="47"/>
        <pc:sldMkLst>
          <pc:docMk/>
          <pc:sldMk cId="898406456" sldId="259"/>
        </pc:sldMkLst>
        <pc:spChg chg="mod">
          <ac:chgData name="Harshita" userId="80747c0db3a9a3e8" providerId="LiveId" clId="{284A0F9B-E6D3-4411-A2DD-6B76554A382B}" dt="2021-11-27T16:08:33.433" v="520" actId="20577"/>
          <ac:spMkLst>
            <pc:docMk/>
            <pc:sldMk cId="898406456" sldId="259"/>
            <ac:spMk id="2" creationId="{4307F075-D9B5-474E-AD80-51B92355F8F8}"/>
          </ac:spMkLst>
        </pc:spChg>
        <pc:spChg chg="mod">
          <ac:chgData name="Harshita" userId="80747c0db3a9a3e8" providerId="LiveId" clId="{284A0F9B-E6D3-4411-A2DD-6B76554A382B}" dt="2021-11-27T16:09:08.405" v="553" actId="20577"/>
          <ac:spMkLst>
            <pc:docMk/>
            <pc:sldMk cId="898406456" sldId="259"/>
            <ac:spMk id="3" creationId="{A072B4E5-6D92-40E8-8571-AE165A1A1B31}"/>
          </ac:spMkLst>
        </pc:spChg>
      </pc:sldChg>
      <pc:sldChg chg="modSp new del mod">
        <pc:chgData name="Harshita" userId="80747c0db3a9a3e8" providerId="LiveId" clId="{284A0F9B-E6D3-4411-A2DD-6B76554A382B}" dt="2021-11-27T16:08:26.334" v="517" actId="47"/>
        <pc:sldMkLst>
          <pc:docMk/>
          <pc:sldMk cId="2427469629" sldId="259"/>
        </pc:sldMkLst>
        <pc:spChg chg="mod">
          <ac:chgData name="Harshita" userId="80747c0db3a9a3e8" providerId="LiveId" clId="{284A0F9B-E6D3-4411-A2DD-6B76554A382B}" dt="2021-11-27T16:07:26.595" v="430" actId="20577"/>
          <ac:spMkLst>
            <pc:docMk/>
            <pc:sldMk cId="2427469629" sldId="259"/>
            <ac:spMk id="2" creationId="{6A42DECA-3780-48B8-9295-ECD71EE9D914}"/>
          </ac:spMkLst>
        </pc:spChg>
        <pc:spChg chg="mod">
          <ac:chgData name="Harshita" userId="80747c0db3a9a3e8" providerId="LiveId" clId="{284A0F9B-E6D3-4411-A2DD-6B76554A382B}" dt="2021-11-27T16:08:19.457" v="516" actId="14100"/>
          <ac:spMkLst>
            <pc:docMk/>
            <pc:sldMk cId="2427469629" sldId="259"/>
            <ac:spMk id="3" creationId="{13D01D94-83D9-48C7-8C02-A7CDB132CF33}"/>
          </ac:spMkLst>
        </pc:spChg>
      </pc:sldChg>
      <pc:sldChg chg="modSp new mod">
        <pc:chgData name="Harshita" userId="80747c0db3a9a3e8" providerId="LiveId" clId="{284A0F9B-E6D3-4411-A2DD-6B76554A382B}" dt="2021-11-27T16:57:38.361" v="583" actId="313"/>
        <pc:sldMkLst>
          <pc:docMk/>
          <pc:sldMk cId="2449526968" sldId="259"/>
        </pc:sldMkLst>
        <pc:spChg chg="mod">
          <ac:chgData name="Harshita" userId="80747c0db3a9a3e8" providerId="LiveId" clId="{284A0F9B-E6D3-4411-A2DD-6B76554A382B}" dt="2021-11-27T16:56:36.171" v="578" actId="14100"/>
          <ac:spMkLst>
            <pc:docMk/>
            <pc:sldMk cId="2449526968" sldId="259"/>
            <ac:spMk id="2" creationId="{050574CF-9A2B-430A-AEE3-919876890CEE}"/>
          </ac:spMkLst>
        </pc:spChg>
        <pc:spChg chg="mod">
          <ac:chgData name="Harshita" userId="80747c0db3a9a3e8" providerId="LiveId" clId="{284A0F9B-E6D3-4411-A2DD-6B76554A382B}" dt="2021-11-27T16:57:38.361" v="583" actId="313"/>
          <ac:spMkLst>
            <pc:docMk/>
            <pc:sldMk cId="2449526968" sldId="259"/>
            <ac:spMk id="3" creationId="{644D8E95-2884-4A53-AABA-D1ED37C407A5}"/>
          </ac:spMkLst>
        </pc:spChg>
      </pc:sldChg>
      <pc:sldChg chg="modSp new del mod">
        <pc:chgData name="Harshita" userId="80747c0db3a9a3e8" providerId="LiveId" clId="{284A0F9B-E6D3-4411-A2DD-6B76554A382B}" dt="2021-11-27T17:11:52.899" v="630" actId="47"/>
        <pc:sldMkLst>
          <pc:docMk/>
          <pc:sldMk cId="2911763045" sldId="260"/>
        </pc:sldMkLst>
        <pc:spChg chg="mod">
          <ac:chgData name="Harshita" userId="80747c0db3a9a3e8" providerId="LiveId" clId="{284A0F9B-E6D3-4411-A2DD-6B76554A382B}" dt="2021-11-27T17:11:09.144" v="590" actId="20577"/>
          <ac:spMkLst>
            <pc:docMk/>
            <pc:sldMk cId="2911763045" sldId="260"/>
            <ac:spMk id="2" creationId="{98C30283-1490-4628-857C-E15C80F2B288}"/>
          </ac:spMkLst>
        </pc:spChg>
        <pc:spChg chg="mod">
          <ac:chgData name="Harshita" userId="80747c0db3a9a3e8" providerId="LiveId" clId="{284A0F9B-E6D3-4411-A2DD-6B76554A382B}" dt="2021-11-27T17:11:45.692" v="629" actId="20577"/>
          <ac:spMkLst>
            <pc:docMk/>
            <pc:sldMk cId="2911763045" sldId="260"/>
            <ac:spMk id="3" creationId="{55F480E1-D3F8-47E9-AA18-9DF089DA34E9}"/>
          </ac:spMkLst>
        </pc:spChg>
      </pc:sldChg>
      <pc:sldChg chg="modSp new mod">
        <pc:chgData name="Harshita" userId="80747c0db3a9a3e8" providerId="LiveId" clId="{284A0F9B-E6D3-4411-A2DD-6B76554A382B}" dt="2021-11-27T17:12:22.932" v="655" actId="20577"/>
        <pc:sldMkLst>
          <pc:docMk/>
          <pc:sldMk cId="2928980894" sldId="260"/>
        </pc:sldMkLst>
        <pc:spChg chg="mod">
          <ac:chgData name="Harshita" userId="80747c0db3a9a3e8" providerId="LiveId" clId="{284A0F9B-E6D3-4411-A2DD-6B76554A382B}" dt="2021-11-27T17:12:00.711" v="632" actId="20577"/>
          <ac:spMkLst>
            <pc:docMk/>
            <pc:sldMk cId="2928980894" sldId="260"/>
            <ac:spMk id="2" creationId="{D3D95B7D-193B-479B-8B45-EBC48CFEF79E}"/>
          </ac:spMkLst>
        </pc:spChg>
        <pc:spChg chg="mod">
          <ac:chgData name="Harshita" userId="80747c0db3a9a3e8" providerId="LiveId" clId="{284A0F9B-E6D3-4411-A2DD-6B76554A382B}" dt="2021-11-27T17:12:22.932" v="655" actId="20577"/>
          <ac:spMkLst>
            <pc:docMk/>
            <pc:sldMk cId="2928980894" sldId="260"/>
            <ac:spMk id="3" creationId="{4A96755A-46D5-4874-84FA-A343B735830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7E005F-AE22-4C6B-83FE-BE4A6C75608F}" type="datetimeFigureOut">
              <a:rPr lang="en-IN" smtClean="0"/>
              <a:t>27-11-2021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185822-EEC2-4965-B4DA-9FF56637AC4A}" type="slidenum">
              <a:rPr lang="en-IN" smtClean="0"/>
              <a:t>‹#›</a:t>
            </a:fld>
            <a:endParaRPr lang="en-IN"/>
          </a:p>
        </p:txBody>
      </p:sp>
    </p:spTree>
    <p:extLst>
      <p:ext uri="{BB962C8B-B14F-4D97-AF65-F5344CB8AC3E}">
        <p14:creationId xmlns:p14="http://schemas.microsoft.com/office/powerpoint/2010/main" val="227484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7E005F-AE22-4C6B-83FE-BE4A6C75608F}" type="datetimeFigureOut">
              <a:rPr lang="en-IN" smtClean="0"/>
              <a:t>27-11-2021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185822-EEC2-4965-B4DA-9FF56637AC4A}" type="slidenum">
              <a:rPr lang="en-IN" smtClean="0"/>
              <a:t>‹#›</a:t>
            </a:fld>
            <a:endParaRPr lang="en-IN"/>
          </a:p>
        </p:txBody>
      </p:sp>
    </p:spTree>
    <p:extLst>
      <p:ext uri="{BB962C8B-B14F-4D97-AF65-F5344CB8AC3E}">
        <p14:creationId xmlns:p14="http://schemas.microsoft.com/office/powerpoint/2010/main" val="3486667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07E005F-AE22-4C6B-83FE-BE4A6C75608F}" type="datetimeFigureOut">
              <a:rPr lang="en-IN" smtClean="0"/>
              <a:t>27-11-2021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185822-EEC2-4965-B4DA-9FF56637AC4A}" type="slidenum">
              <a:rPr lang="en-IN" smtClean="0"/>
              <a:t>‹#›</a:t>
            </a:fld>
            <a:endParaRPr lang="en-IN"/>
          </a:p>
        </p:txBody>
      </p:sp>
    </p:spTree>
    <p:extLst>
      <p:ext uri="{BB962C8B-B14F-4D97-AF65-F5344CB8AC3E}">
        <p14:creationId xmlns:p14="http://schemas.microsoft.com/office/powerpoint/2010/main" val="1665891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07E005F-AE22-4C6B-83FE-BE4A6C75608F}" type="datetimeFigureOut">
              <a:rPr lang="en-IN" smtClean="0"/>
              <a:t>27-11-2021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185822-EEC2-4965-B4DA-9FF56637AC4A}"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202543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7E005F-AE22-4C6B-83FE-BE4A6C75608F}" type="datetimeFigureOut">
              <a:rPr lang="en-IN" smtClean="0"/>
              <a:t>27-11-2021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185822-EEC2-4965-B4DA-9FF56637AC4A}" type="slidenum">
              <a:rPr lang="en-IN" smtClean="0"/>
              <a:t>‹#›</a:t>
            </a:fld>
            <a:endParaRPr lang="en-IN"/>
          </a:p>
        </p:txBody>
      </p:sp>
    </p:spTree>
    <p:extLst>
      <p:ext uri="{BB962C8B-B14F-4D97-AF65-F5344CB8AC3E}">
        <p14:creationId xmlns:p14="http://schemas.microsoft.com/office/powerpoint/2010/main" val="41752006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07E005F-AE22-4C6B-83FE-BE4A6C75608F}" type="datetimeFigureOut">
              <a:rPr lang="en-IN" smtClean="0"/>
              <a:t>27-11-2021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185822-EEC2-4965-B4DA-9FF56637AC4A}" type="slidenum">
              <a:rPr lang="en-IN" smtClean="0"/>
              <a:t>‹#›</a:t>
            </a:fld>
            <a:endParaRPr lang="en-IN"/>
          </a:p>
        </p:txBody>
      </p:sp>
    </p:spTree>
    <p:extLst>
      <p:ext uri="{BB962C8B-B14F-4D97-AF65-F5344CB8AC3E}">
        <p14:creationId xmlns:p14="http://schemas.microsoft.com/office/powerpoint/2010/main" val="13569347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07E005F-AE22-4C6B-83FE-BE4A6C75608F}" type="datetimeFigureOut">
              <a:rPr lang="en-IN" smtClean="0"/>
              <a:t>27-11-2021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185822-EEC2-4965-B4DA-9FF56637AC4A}" type="slidenum">
              <a:rPr lang="en-IN" smtClean="0"/>
              <a:t>‹#›</a:t>
            </a:fld>
            <a:endParaRPr lang="en-IN"/>
          </a:p>
        </p:txBody>
      </p:sp>
    </p:spTree>
    <p:extLst>
      <p:ext uri="{BB962C8B-B14F-4D97-AF65-F5344CB8AC3E}">
        <p14:creationId xmlns:p14="http://schemas.microsoft.com/office/powerpoint/2010/main" val="2082474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7E005F-AE22-4C6B-83FE-BE4A6C75608F}" type="datetimeFigureOut">
              <a:rPr lang="en-IN" smtClean="0"/>
              <a:t>27-11-2021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185822-EEC2-4965-B4DA-9FF56637AC4A}" type="slidenum">
              <a:rPr lang="en-IN" smtClean="0"/>
              <a:t>‹#›</a:t>
            </a:fld>
            <a:endParaRPr lang="en-IN"/>
          </a:p>
        </p:txBody>
      </p:sp>
    </p:spTree>
    <p:extLst>
      <p:ext uri="{BB962C8B-B14F-4D97-AF65-F5344CB8AC3E}">
        <p14:creationId xmlns:p14="http://schemas.microsoft.com/office/powerpoint/2010/main" val="24439573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7E005F-AE22-4C6B-83FE-BE4A6C75608F}" type="datetimeFigureOut">
              <a:rPr lang="en-IN" smtClean="0"/>
              <a:t>27-11-2021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185822-EEC2-4965-B4DA-9FF56637AC4A}" type="slidenum">
              <a:rPr lang="en-IN" smtClean="0"/>
              <a:t>‹#›</a:t>
            </a:fld>
            <a:endParaRPr lang="en-IN"/>
          </a:p>
        </p:txBody>
      </p:sp>
    </p:spTree>
    <p:extLst>
      <p:ext uri="{BB962C8B-B14F-4D97-AF65-F5344CB8AC3E}">
        <p14:creationId xmlns:p14="http://schemas.microsoft.com/office/powerpoint/2010/main" val="468288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07E005F-AE22-4C6B-83FE-BE4A6C75608F}" type="datetimeFigureOut">
              <a:rPr lang="en-IN" smtClean="0"/>
              <a:t>27-11-2021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185822-EEC2-4965-B4DA-9FF56637AC4A}" type="slidenum">
              <a:rPr lang="en-IN" smtClean="0"/>
              <a:t>‹#›</a:t>
            </a:fld>
            <a:endParaRPr lang="en-IN"/>
          </a:p>
        </p:txBody>
      </p:sp>
    </p:spTree>
    <p:extLst>
      <p:ext uri="{BB962C8B-B14F-4D97-AF65-F5344CB8AC3E}">
        <p14:creationId xmlns:p14="http://schemas.microsoft.com/office/powerpoint/2010/main" val="190477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7E005F-AE22-4C6B-83FE-BE4A6C75608F}" type="datetimeFigureOut">
              <a:rPr lang="en-IN" smtClean="0"/>
              <a:t>27-11-2021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185822-EEC2-4965-B4DA-9FF56637AC4A}" type="slidenum">
              <a:rPr lang="en-IN" smtClean="0"/>
              <a:t>‹#›</a:t>
            </a:fld>
            <a:endParaRPr lang="en-IN"/>
          </a:p>
        </p:txBody>
      </p:sp>
    </p:spTree>
    <p:extLst>
      <p:ext uri="{BB962C8B-B14F-4D97-AF65-F5344CB8AC3E}">
        <p14:creationId xmlns:p14="http://schemas.microsoft.com/office/powerpoint/2010/main" val="2258050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7E005F-AE22-4C6B-83FE-BE4A6C75608F}" type="datetimeFigureOut">
              <a:rPr lang="en-IN" smtClean="0"/>
              <a:t>27-11-2021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185822-EEC2-4965-B4DA-9FF56637AC4A}" type="slidenum">
              <a:rPr lang="en-IN" smtClean="0"/>
              <a:t>‹#›</a:t>
            </a:fld>
            <a:endParaRPr lang="en-IN"/>
          </a:p>
        </p:txBody>
      </p:sp>
    </p:spTree>
    <p:extLst>
      <p:ext uri="{BB962C8B-B14F-4D97-AF65-F5344CB8AC3E}">
        <p14:creationId xmlns:p14="http://schemas.microsoft.com/office/powerpoint/2010/main" val="1801522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7E005F-AE22-4C6B-83FE-BE4A6C75608F}" type="datetimeFigureOut">
              <a:rPr lang="en-IN" smtClean="0"/>
              <a:t>27-11-2021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185822-EEC2-4965-B4DA-9FF56637AC4A}" type="slidenum">
              <a:rPr lang="en-IN" smtClean="0"/>
              <a:t>‹#›</a:t>
            </a:fld>
            <a:endParaRPr lang="en-IN"/>
          </a:p>
        </p:txBody>
      </p:sp>
    </p:spTree>
    <p:extLst>
      <p:ext uri="{BB962C8B-B14F-4D97-AF65-F5344CB8AC3E}">
        <p14:creationId xmlns:p14="http://schemas.microsoft.com/office/powerpoint/2010/main" val="3627310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07E005F-AE22-4C6B-83FE-BE4A6C75608F}" type="datetimeFigureOut">
              <a:rPr lang="en-IN" smtClean="0"/>
              <a:t>27-11-2021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6185822-EEC2-4965-B4DA-9FF56637AC4A}" type="slidenum">
              <a:rPr lang="en-IN" smtClean="0"/>
              <a:t>‹#›</a:t>
            </a:fld>
            <a:endParaRPr lang="en-IN"/>
          </a:p>
        </p:txBody>
      </p:sp>
    </p:spTree>
    <p:extLst>
      <p:ext uri="{BB962C8B-B14F-4D97-AF65-F5344CB8AC3E}">
        <p14:creationId xmlns:p14="http://schemas.microsoft.com/office/powerpoint/2010/main" val="1428491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07E005F-AE22-4C6B-83FE-BE4A6C75608F}" type="datetimeFigureOut">
              <a:rPr lang="en-IN" smtClean="0"/>
              <a:t>27-11-2021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6185822-EEC2-4965-B4DA-9FF56637AC4A}" type="slidenum">
              <a:rPr lang="en-IN" smtClean="0"/>
              <a:t>‹#›</a:t>
            </a:fld>
            <a:endParaRPr lang="en-IN"/>
          </a:p>
        </p:txBody>
      </p:sp>
    </p:spTree>
    <p:extLst>
      <p:ext uri="{BB962C8B-B14F-4D97-AF65-F5344CB8AC3E}">
        <p14:creationId xmlns:p14="http://schemas.microsoft.com/office/powerpoint/2010/main" val="1009456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07E005F-AE22-4C6B-83FE-BE4A6C75608F}" type="datetimeFigureOut">
              <a:rPr lang="en-IN" smtClean="0"/>
              <a:t>27-11-2021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6185822-EEC2-4965-B4DA-9FF56637AC4A}" type="slidenum">
              <a:rPr lang="en-IN" smtClean="0"/>
              <a:t>‹#›</a:t>
            </a:fld>
            <a:endParaRPr lang="en-IN"/>
          </a:p>
        </p:txBody>
      </p:sp>
    </p:spTree>
    <p:extLst>
      <p:ext uri="{BB962C8B-B14F-4D97-AF65-F5344CB8AC3E}">
        <p14:creationId xmlns:p14="http://schemas.microsoft.com/office/powerpoint/2010/main" val="4184260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7E005F-AE22-4C6B-83FE-BE4A6C75608F}" type="datetimeFigureOut">
              <a:rPr lang="en-IN" smtClean="0"/>
              <a:t>27-11-2021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185822-EEC2-4965-B4DA-9FF56637AC4A}" type="slidenum">
              <a:rPr lang="en-IN" smtClean="0"/>
              <a:t>‹#›</a:t>
            </a:fld>
            <a:endParaRPr lang="en-IN"/>
          </a:p>
        </p:txBody>
      </p:sp>
    </p:spTree>
    <p:extLst>
      <p:ext uri="{BB962C8B-B14F-4D97-AF65-F5344CB8AC3E}">
        <p14:creationId xmlns:p14="http://schemas.microsoft.com/office/powerpoint/2010/main" val="763731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07E005F-AE22-4C6B-83FE-BE4A6C75608F}" type="datetimeFigureOut">
              <a:rPr lang="en-IN" smtClean="0"/>
              <a:t>27-11-2021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6185822-EEC2-4965-B4DA-9FF56637AC4A}" type="slidenum">
              <a:rPr lang="en-IN" smtClean="0"/>
              <a:t>‹#›</a:t>
            </a:fld>
            <a:endParaRPr lang="en-IN"/>
          </a:p>
        </p:txBody>
      </p:sp>
    </p:spTree>
    <p:extLst>
      <p:ext uri="{BB962C8B-B14F-4D97-AF65-F5344CB8AC3E}">
        <p14:creationId xmlns:p14="http://schemas.microsoft.com/office/powerpoint/2010/main" val="3903845566"/>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5321C-C5CA-44DF-86F1-14495D69A7C2}"/>
              </a:ext>
            </a:extLst>
          </p:cNvPr>
          <p:cNvSpPr>
            <a:spLocks noGrp="1"/>
          </p:cNvSpPr>
          <p:nvPr>
            <p:ph type="title"/>
          </p:nvPr>
        </p:nvSpPr>
        <p:spPr/>
        <p:txBody>
          <a:bodyPr>
            <a:normAutofit/>
          </a:bodyPr>
          <a:lstStyle/>
          <a:p>
            <a:r>
              <a:rPr lang="en-US" sz="800" dirty="0"/>
              <a:t>.</a:t>
            </a:r>
            <a:endParaRPr lang="en-IN" sz="800" dirty="0"/>
          </a:p>
        </p:txBody>
      </p:sp>
      <p:sp>
        <p:nvSpPr>
          <p:cNvPr id="3" name="Content Placeholder 2">
            <a:extLst>
              <a:ext uri="{FF2B5EF4-FFF2-40B4-BE49-F238E27FC236}">
                <a16:creationId xmlns:a16="http://schemas.microsoft.com/office/drawing/2014/main" id="{78018312-D4B4-4498-BDB5-270F6C767416}"/>
              </a:ext>
            </a:extLst>
          </p:cNvPr>
          <p:cNvSpPr>
            <a:spLocks noGrp="1"/>
          </p:cNvSpPr>
          <p:nvPr>
            <p:ph idx="1"/>
          </p:nvPr>
        </p:nvSpPr>
        <p:spPr>
          <a:xfrm>
            <a:off x="361949" y="257175"/>
            <a:ext cx="11306175" cy="6235700"/>
          </a:xfrm>
        </p:spPr>
        <p:txBody>
          <a:bodyPr>
            <a:normAutofit lnSpcReduction="10000"/>
          </a:bodyPr>
          <a:lstStyle/>
          <a:p>
            <a:pPr marL="0" indent="0">
              <a:buNone/>
            </a:pPr>
            <a:endParaRPr lang="en-US" dirty="0"/>
          </a:p>
          <a:p>
            <a:pPr marL="0" indent="0">
              <a:buNone/>
            </a:pPr>
            <a:endParaRPr lang="en-IN" dirty="0"/>
          </a:p>
          <a:p>
            <a:pPr marL="0" indent="0">
              <a:buNone/>
            </a:pPr>
            <a:r>
              <a:rPr lang="en-IN" dirty="0"/>
              <a:t>                                          </a:t>
            </a:r>
            <a:r>
              <a:rPr lang="en-IN" sz="5400" dirty="0">
                <a:solidFill>
                  <a:srgbClr val="FFFF00"/>
                </a:solidFill>
              </a:rPr>
              <a:t>Microsoft Engage</a:t>
            </a:r>
          </a:p>
          <a:p>
            <a:pPr marL="0" indent="0">
              <a:buNone/>
            </a:pPr>
            <a:r>
              <a:rPr lang="en-IN" sz="5400" dirty="0">
                <a:solidFill>
                  <a:srgbClr val="FFFF00"/>
                </a:solidFill>
              </a:rPr>
              <a:t>                                       2021</a:t>
            </a:r>
          </a:p>
          <a:p>
            <a:pPr marL="0" indent="0">
              <a:buNone/>
            </a:pPr>
            <a:r>
              <a:rPr lang="en-IN" sz="5400" dirty="0">
                <a:solidFill>
                  <a:srgbClr val="FFFF00"/>
                </a:solidFill>
              </a:rPr>
              <a:t>  </a:t>
            </a:r>
          </a:p>
          <a:p>
            <a:pPr marL="0" indent="0">
              <a:buNone/>
            </a:pPr>
            <a:r>
              <a:rPr lang="en-IN" sz="5400" b="1" dirty="0"/>
              <a:t>                                      </a:t>
            </a:r>
            <a:r>
              <a:rPr lang="en-IN" b="1" dirty="0"/>
              <a:t> </a:t>
            </a:r>
            <a:r>
              <a:rPr lang="en-IN" sz="2200" dirty="0">
                <a:solidFill>
                  <a:srgbClr val="FFFF00"/>
                </a:solidFill>
              </a:rPr>
              <a:t>- Harshita Shree</a:t>
            </a:r>
          </a:p>
          <a:p>
            <a:pPr marL="0" indent="0">
              <a:buNone/>
            </a:pPr>
            <a:r>
              <a:rPr lang="en-IN" sz="2200" dirty="0">
                <a:solidFill>
                  <a:srgbClr val="FFFF00"/>
                </a:solidFill>
              </a:rPr>
              <a:t>                                                                                            harshita360@gmail.com</a:t>
            </a:r>
          </a:p>
          <a:p>
            <a:pPr marL="0" indent="0">
              <a:buNone/>
            </a:pPr>
            <a:r>
              <a:rPr lang="en-IN" sz="2200" dirty="0">
                <a:solidFill>
                  <a:srgbClr val="FFFF00"/>
                </a:solidFill>
              </a:rPr>
              <a:t>                                                                                 (Bangalore Institute Of Technology)</a:t>
            </a:r>
          </a:p>
          <a:p>
            <a:pPr marL="0" indent="0">
              <a:buNone/>
            </a:pPr>
            <a:r>
              <a:rPr lang="en-IN" sz="2200" dirty="0">
                <a:solidFill>
                  <a:srgbClr val="FFFF00"/>
                </a:solidFill>
              </a:rPr>
              <a:t>                                                                                   Mentor: Athreyee Pandravada </a:t>
            </a:r>
          </a:p>
          <a:p>
            <a:pPr marL="0" indent="0">
              <a:buNone/>
            </a:pPr>
            <a:r>
              <a:rPr lang="en-IN" dirty="0">
                <a:solidFill>
                  <a:srgbClr val="FFFF00"/>
                </a:solidFill>
              </a:rPr>
              <a:t>                                                                                                          </a:t>
            </a:r>
          </a:p>
        </p:txBody>
      </p:sp>
    </p:spTree>
    <p:extLst>
      <p:ext uri="{BB962C8B-B14F-4D97-AF65-F5344CB8AC3E}">
        <p14:creationId xmlns:p14="http://schemas.microsoft.com/office/powerpoint/2010/main" val="2145314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E352B-AE44-490D-854D-08DC8D279B59}"/>
              </a:ext>
            </a:extLst>
          </p:cNvPr>
          <p:cNvSpPr>
            <a:spLocks noGrp="1"/>
          </p:cNvSpPr>
          <p:nvPr>
            <p:ph type="title"/>
          </p:nvPr>
        </p:nvSpPr>
        <p:spPr/>
        <p:txBody>
          <a:bodyPr/>
          <a:lstStyle/>
          <a:p>
            <a:r>
              <a:rPr lang="en-US" sz="800" dirty="0"/>
              <a:t>.</a:t>
            </a:r>
            <a:endParaRPr lang="en-IN" sz="800" dirty="0"/>
          </a:p>
        </p:txBody>
      </p:sp>
      <p:sp>
        <p:nvSpPr>
          <p:cNvPr id="3" name="Content Placeholder 2">
            <a:extLst>
              <a:ext uri="{FF2B5EF4-FFF2-40B4-BE49-F238E27FC236}">
                <a16:creationId xmlns:a16="http://schemas.microsoft.com/office/drawing/2014/main" id="{938D263E-568B-4620-AD00-72682A879C7F}"/>
              </a:ext>
            </a:extLst>
          </p:cNvPr>
          <p:cNvSpPr>
            <a:spLocks noGrp="1"/>
          </p:cNvSpPr>
          <p:nvPr>
            <p:ph idx="1"/>
          </p:nvPr>
        </p:nvSpPr>
        <p:spPr>
          <a:xfrm>
            <a:off x="352426" y="352426"/>
            <a:ext cx="11420474" cy="6052856"/>
          </a:xfrm>
        </p:spPr>
        <p:txBody>
          <a:bodyPr/>
          <a:lstStyle/>
          <a:p>
            <a:pPr marL="0" indent="0">
              <a:buNone/>
            </a:pPr>
            <a:endParaRPr lang="en-US" sz="4400" dirty="0"/>
          </a:p>
          <a:p>
            <a:pPr marL="0" indent="0">
              <a:buNone/>
            </a:pPr>
            <a:endParaRPr lang="en-US" sz="4400" dirty="0"/>
          </a:p>
          <a:p>
            <a:pPr marL="0" indent="0">
              <a:buNone/>
            </a:pPr>
            <a:endParaRPr lang="en-US" sz="4400" dirty="0"/>
          </a:p>
          <a:p>
            <a:pPr marL="0" indent="0">
              <a:buNone/>
            </a:pPr>
            <a:endParaRPr lang="en-US" sz="4400" dirty="0"/>
          </a:p>
          <a:p>
            <a:pPr marL="0" indent="0">
              <a:buNone/>
            </a:pPr>
            <a:r>
              <a:rPr lang="en-US" sz="4400" dirty="0"/>
              <a:t>Technologies used:</a:t>
            </a:r>
            <a:endParaRPr lang="en-US" dirty="0"/>
          </a:p>
          <a:p>
            <a:pPr marL="0" indent="0">
              <a:buNone/>
            </a:pPr>
            <a:r>
              <a:rPr lang="en-US" dirty="0"/>
              <a:t>Frontend : ReactJs and Redux</a:t>
            </a:r>
          </a:p>
          <a:p>
            <a:pPr marL="0" indent="0">
              <a:buNone/>
            </a:pPr>
            <a:r>
              <a:rPr lang="en-US" dirty="0"/>
              <a:t>Backend : Firebase Authentication and Firebase Cloud Firestore</a:t>
            </a:r>
          </a:p>
          <a:p>
            <a:pPr marL="0" indent="0">
              <a:buNone/>
            </a:pPr>
            <a:r>
              <a:rPr lang="en-US" dirty="0"/>
              <a:t>UI Design : Semantic UI</a:t>
            </a:r>
          </a:p>
          <a:p>
            <a:pPr marL="0" indent="0">
              <a:buNone/>
            </a:pPr>
            <a:r>
              <a:rPr lang="en-US" dirty="0"/>
              <a:t>Other libraries : jsPdf, moment, redux devtools, qrcode</a:t>
            </a:r>
          </a:p>
        </p:txBody>
      </p:sp>
      <p:pic>
        <p:nvPicPr>
          <p:cNvPr id="7" name="Picture 6">
            <a:extLst>
              <a:ext uri="{FF2B5EF4-FFF2-40B4-BE49-F238E27FC236}">
                <a16:creationId xmlns:a16="http://schemas.microsoft.com/office/drawing/2014/main" id="{2C0C189D-FD33-4B4F-9E14-918C2ACF4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106" y="874016"/>
            <a:ext cx="10042761" cy="2335909"/>
          </a:xfrm>
          <a:prstGeom prst="rect">
            <a:avLst/>
          </a:prstGeom>
        </p:spPr>
      </p:pic>
    </p:spTree>
    <p:extLst>
      <p:ext uri="{BB962C8B-B14F-4D97-AF65-F5344CB8AC3E}">
        <p14:creationId xmlns:p14="http://schemas.microsoft.com/office/powerpoint/2010/main" val="715571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574CF-9A2B-430A-AEE3-919876890CEE}"/>
              </a:ext>
            </a:extLst>
          </p:cNvPr>
          <p:cNvSpPr>
            <a:spLocks noGrp="1"/>
          </p:cNvSpPr>
          <p:nvPr>
            <p:ph type="title"/>
          </p:nvPr>
        </p:nvSpPr>
        <p:spPr>
          <a:xfrm>
            <a:off x="590551" y="452718"/>
            <a:ext cx="9460284" cy="814107"/>
          </a:xfrm>
        </p:spPr>
        <p:txBody>
          <a:bodyPr/>
          <a:lstStyle/>
          <a:p>
            <a:r>
              <a:rPr lang="en-US" dirty="0"/>
              <a:t>Features of web app</a:t>
            </a:r>
            <a:endParaRPr lang="en-IN" dirty="0"/>
          </a:p>
        </p:txBody>
      </p:sp>
      <p:sp>
        <p:nvSpPr>
          <p:cNvPr id="3" name="Content Placeholder 2">
            <a:extLst>
              <a:ext uri="{FF2B5EF4-FFF2-40B4-BE49-F238E27FC236}">
                <a16:creationId xmlns:a16="http://schemas.microsoft.com/office/drawing/2014/main" id="{644D8E95-2884-4A53-AABA-D1ED37C407A5}"/>
              </a:ext>
            </a:extLst>
          </p:cNvPr>
          <p:cNvSpPr>
            <a:spLocks noGrp="1"/>
          </p:cNvSpPr>
          <p:nvPr>
            <p:ph idx="1"/>
          </p:nvPr>
        </p:nvSpPr>
        <p:spPr>
          <a:xfrm>
            <a:off x="476250" y="1514476"/>
            <a:ext cx="9573603" cy="4733924"/>
          </a:xfrm>
        </p:spPr>
        <p:txBody>
          <a:bodyPr/>
          <a:lstStyle/>
          <a:p>
            <a:r>
              <a:rPr lang="en-US" dirty="0"/>
              <a:t>The web app addresses a few problems which personally I and most other students face during online classes. Firstly writing notes manually is difficult in an online meeting where it is inconvenient for the students to prompt the user to slow down her pace while we are noting down. Thus this app implements a voice note feature.</a:t>
            </a:r>
          </a:p>
          <a:p>
            <a:r>
              <a:rPr lang="en-US" dirty="0"/>
              <a:t>Secondly students have to visit multiple platforms to retrieve notes uploaded by teachers like </a:t>
            </a:r>
            <a:r>
              <a:rPr lang="en-US" dirty="0" err="1"/>
              <a:t>watsapp</a:t>
            </a:r>
            <a:r>
              <a:rPr lang="en-US" dirty="0"/>
              <a:t>, teams, google classroom etc. This web app provides notes upload and scan feature on one single platform.</a:t>
            </a:r>
          </a:p>
          <a:p>
            <a:r>
              <a:rPr lang="en-US" dirty="0"/>
              <a:t>The app also has a discussion forum so that student of a class can discuss their doubts and clarifications.</a:t>
            </a:r>
            <a:endParaRPr lang="en-IN" dirty="0"/>
          </a:p>
        </p:txBody>
      </p:sp>
    </p:spTree>
    <p:extLst>
      <p:ext uri="{BB962C8B-B14F-4D97-AF65-F5344CB8AC3E}">
        <p14:creationId xmlns:p14="http://schemas.microsoft.com/office/powerpoint/2010/main" val="2449526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95B7D-193B-479B-8B45-EBC48CFEF79E}"/>
              </a:ext>
            </a:extLst>
          </p:cNvPr>
          <p:cNvSpPr>
            <a:spLocks noGrp="1"/>
          </p:cNvSpPr>
          <p:nvPr>
            <p:ph type="title"/>
          </p:nvPr>
        </p:nvSpPr>
        <p:spPr/>
        <p:txBody>
          <a:bodyPr/>
          <a:lstStyle/>
          <a:p>
            <a:r>
              <a:rPr lang="en-US" dirty="0"/>
              <a:t>.</a:t>
            </a:r>
            <a:endParaRPr lang="en-IN" dirty="0"/>
          </a:p>
        </p:txBody>
      </p:sp>
      <p:sp>
        <p:nvSpPr>
          <p:cNvPr id="3" name="Content Placeholder 2">
            <a:extLst>
              <a:ext uri="{FF2B5EF4-FFF2-40B4-BE49-F238E27FC236}">
                <a16:creationId xmlns:a16="http://schemas.microsoft.com/office/drawing/2014/main" id="{4A96755A-46D5-4874-84FA-A343B735830A}"/>
              </a:ext>
            </a:extLst>
          </p:cNvPr>
          <p:cNvSpPr>
            <a:spLocks noGrp="1"/>
          </p:cNvSpPr>
          <p:nvPr>
            <p:ph idx="1"/>
          </p:nvPr>
        </p:nvSpPr>
        <p:spPr>
          <a:xfrm>
            <a:off x="438150" y="295276"/>
            <a:ext cx="9611703" cy="5953124"/>
          </a:xfrm>
        </p:spPr>
        <p:txBody>
          <a:bodyPr>
            <a:normAutofit/>
          </a:bodyPr>
          <a:lstStyle/>
          <a:p>
            <a:pPr marL="0" indent="0">
              <a:buNone/>
            </a:pPr>
            <a:endParaRPr lang="en-US" sz="6600" dirty="0"/>
          </a:p>
          <a:p>
            <a:pPr marL="0" indent="0">
              <a:buNone/>
            </a:pPr>
            <a:endParaRPr lang="en-US" sz="6600" dirty="0"/>
          </a:p>
          <a:p>
            <a:pPr marL="0" indent="0">
              <a:buNone/>
            </a:pPr>
            <a:r>
              <a:rPr lang="en-US" sz="6600" dirty="0"/>
              <a:t>         THANK YOU</a:t>
            </a:r>
            <a:endParaRPr lang="en-IN" sz="6600" dirty="0"/>
          </a:p>
        </p:txBody>
      </p:sp>
    </p:spTree>
    <p:extLst>
      <p:ext uri="{BB962C8B-B14F-4D97-AF65-F5344CB8AC3E}">
        <p14:creationId xmlns:p14="http://schemas.microsoft.com/office/powerpoint/2010/main" val="29289808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205</TotalTime>
  <Words>187</Words>
  <Application>Microsoft Office PowerPoint</Application>
  <PresentationFormat>Widescreen</PresentationFormat>
  <Paragraphs>29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Century Gothic</vt:lpstr>
      <vt:lpstr>Wingdings 3</vt:lpstr>
      <vt:lpstr>Ion</vt:lpstr>
      <vt:lpstr>.</vt:lpstr>
      <vt:lpstr>.</vt:lpstr>
      <vt:lpstr>Features of web app</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Harshita</dc:creator>
  <cp:lastModifiedBy>Harshita</cp:lastModifiedBy>
  <cp:revision>4</cp:revision>
  <dcterms:created xsi:type="dcterms:W3CDTF">2021-11-27T08:26:30Z</dcterms:created>
  <dcterms:modified xsi:type="dcterms:W3CDTF">2021-11-27T17:12:25Z</dcterms:modified>
</cp:coreProperties>
</file>