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21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5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811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5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88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377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35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6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5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20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9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9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3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4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4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53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71EC-137B-45DB-90E7-477D7A5C7ED7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E90F-E038-42AC-8D09-583D0140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903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0A166-F2BA-FA85-36EA-A9BCC5F9F222}"/>
              </a:ext>
            </a:extLst>
          </p:cNvPr>
          <p:cNvSpPr txBox="1"/>
          <p:nvPr/>
        </p:nvSpPr>
        <p:spPr>
          <a:xfrm>
            <a:off x="1068512" y="945221"/>
            <a:ext cx="10397447" cy="769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400" b="1" i="0" u="none" strike="noStrike" baseline="0" dirty="0">
                <a:latin typeface="Lucida Fax" panose="02060602050505020204" pitchFamily="18" charset="0"/>
              </a:rPr>
              <a:t>Crop Production Analysis in India </a:t>
            </a:r>
            <a:endParaRPr lang="en-IN" sz="4400" b="1" dirty="0">
              <a:latin typeface="Lucida Fax" panose="02060602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18AAD-D69F-AA6F-8AD3-E454C0DD128D}"/>
              </a:ext>
            </a:extLst>
          </p:cNvPr>
          <p:cNvSpPr txBox="1"/>
          <p:nvPr/>
        </p:nvSpPr>
        <p:spPr>
          <a:xfrm>
            <a:off x="3164440" y="3019681"/>
            <a:ext cx="5743253" cy="14465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 i="0" u="none" strike="noStrike" baseline="0">
                <a:solidFill>
                  <a:schemeClr val="dk1"/>
                </a:solidFill>
                <a:latin typeface="Lucida Fax" panose="020606020505050202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IN" dirty="0"/>
              <a:t>Created By</a:t>
            </a:r>
          </a:p>
          <a:p>
            <a:pPr algn="ctr"/>
            <a:r>
              <a:rPr lang="en-IN" dirty="0"/>
              <a:t>Harshita Choubey</a:t>
            </a:r>
          </a:p>
        </p:txBody>
      </p:sp>
    </p:spTree>
    <p:extLst>
      <p:ext uri="{BB962C8B-B14F-4D97-AF65-F5344CB8AC3E}">
        <p14:creationId xmlns:p14="http://schemas.microsoft.com/office/powerpoint/2010/main" val="190222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C816F-FEE9-8EFB-2E5E-33EB79740546}"/>
              </a:ext>
            </a:extLst>
          </p:cNvPr>
          <p:cNvSpPr txBox="1"/>
          <p:nvPr/>
        </p:nvSpPr>
        <p:spPr>
          <a:xfrm>
            <a:off x="1448656" y="904126"/>
            <a:ext cx="9226193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83CFF-2E88-5444-20BE-22D7B538CAE8}"/>
              </a:ext>
            </a:extLst>
          </p:cNvPr>
          <p:cNvSpPr txBox="1"/>
          <p:nvPr/>
        </p:nvSpPr>
        <p:spPr>
          <a:xfrm>
            <a:off x="1448656" y="2004939"/>
            <a:ext cx="97090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visually appealing and interactive views and dashboards using the provided dataset on crop production in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indicators and metrics that significantly influence crop production, such as weather patterns, soil quality, irrigation methods, crop varieties, and market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compelling narrative or storyline that connects the data insights and predictions with real-world implications for stakeholders in the agriculture sector.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5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C816F-FEE9-8EFB-2E5E-33EB79740546}"/>
              </a:ext>
            </a:extLst>
          </p:cNvPr>
          <p:cNvSpPr txBox="1"/>
          <p:nvPr/>
        </p:nvSpPr>
        <p:spPr>
          <a:xfrm>
            <a:off x="1448656" y="904126"/>
            <a:ext cx="9226193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of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A72E9-6592-D6E2-29E8-9F7326956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82" t="10340" r="27504" b="21257"/>
          <a:stretch/>
        </p:blipFill>
        <p:spPr>
          <a:xfrm>
            <a:off x="832207" y="2280862"/>
            <a:ext cx="3671042" cy="3924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07616-320C-3D10-1312-8B33B9D47D13}"/>
              </a:ext>
            </a:extLst>
          </p:cNvPr>
          <p:cNvSpPr txBox="1"/>
          <p:nvPr/>
        </p:nvSpPr>
        <p:spPr>
          <a:xfrm>
            <a:off x="5085708" y="2280862"/>
            <a:ext cx="5979559" cy="37856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spans from 1997 to 2015 and covers total crop production data for various seasons across districts and states in India. It includes information on multiple crops, offering a comprehensive view of agricultural output over nearly two decades. This dataset enables detailed analysis of production trends, regional variations, and the impact of seasonal factors on India's agricultural sector.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3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C816F-FEE9-8EFB-2E5E-33EB79740546}"/>
              </a:ext>
            </a:extLst>
          </p:cNvPr>
          <p:cNvSpPr txBox="1"/>
          <p:nvPr/>
        </p:nvSpPr>
        <p:spPr>
          <a:xfrm>
            <a:off x="1448656" y="904126"/>
            <a:ext cx="9226193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KPIs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83CFF-2E88-5444-20BE-22D7B538CAE8}"/>
              </a:ext>
            </a:extLst>
          </p:cNvPr>
          <p:cNvSpPr txBox="1"/>
          <p:nvPr/>
        </p:nvSpPr>
        <p:spPr>
          <a:xfrm>
            <a:off x="1448656" y="2929613"/>
            <a:ext cx="97090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4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B8FCF-75BF-1599-5B2D-149401A82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48" y="1813516"/>
            <a:ext cx="12192000" cy="4895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DC6FA-1707-458D-EB21-6C381AAEEFF6}"/>
              </a:ext>
            </a:extLst>
          </p:cNvPr>
          <p:cNvSpPr txBox="1"/>
          <p:nvPr/>
        </p:nvSpPr>
        <p:spPr>
          <a:xfrm>
            <a:off x="1448655" y="657546"/>
            <a:ext cx="9226193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IN"/>
              <a:t>My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36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AD5A8-13DB-B89C-D6BB-1FE99C0A71C2}"/>
              </a:ext>
            </a:extLst>
          </p:cNvPr>
          <p:cNvSpPr txBox="1"/>
          <p:nvPr/>
        </p:nvSpPr>
        <p:spPr>
          <a:xfrm>
            <a:off x="2630184" y="1746607"/>
            <a:ext cx="69247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latin typeface="Broadway" panose="04040905080B020205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272712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46</TotalTime>
  <Words>158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Broadway</vt:lpstr>
      <vt:lpstr>Lucida Fax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Harshita choubey</dc:creator>
  <cp:lastModifiedBy>Harshita choubey</cp:lastModifiedBy>
  <cp:revision>7</cp:revision>
  <dcterms:created xsi:type="dcterms:W3CDTF">2024-05-05T07:32:03Z</dcterms:created>
  <dcterms:modified xsi:type="dcterms:W3CDTF">2024-08-04T18:34:34Z</dcterms:modified>
</cp:coreProperties>
</file>