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84" r:id="rId5"/>
    <p:sldId id="287" r:id="rId6"/>
    <p:sldId id="261" r:id="rId7"/>
    <p:sldId id="288" r:id="rId8"/>
    <p:sldId id="292"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60"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62" d="100"/>
          <a:sy n="62" d="100"/>
        </p:scale>
        <p:origin x="828" y="44"/>
      </p:cViewPr>
      <p:guideLst>
        <p:guide orient="horz" pos="528"/>
        <p:guide pos="6216"/>
        <p:guide pos="1440"/>
        <p:guide orient="horz" pos="2352"/>
        <p:guide orient="horz" pos="960"/>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791110" y="1459256"/>
            <a:ext cx="7253555" cy="1050738"/>
          </a:xfrm>
        </p:spPr>
        <p:txBody>
          <a:bodyPr/>
          <a:lstStyle/>
          <a:p>
            <a:r>
              <a:rPr lang="en-IN" sz="4000" b="1" i="0" u="none" strike="noStrike" baseline="0" dirty="0">
                <a:latin typeface="ArialMT"/>
              </a:rPr>
              <a:t>Big Game Census Analytics</a:t>
            </a:r>
            <a:endParaRPr lang="en-US" sz="4000" b="1"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806351" y="4155135"/>
            <a:ext cx="4873752" cy="1363980"/>
          </a:xfrm>
        </p:spPr>
        <p:txBody>
          <a:bodyPr/>
          <a:lstStyle/>
          <a:p>
            <a:pPr algn="ctr"/>
            <a:r>
              <a:rPr lang="en-US" sz="2400" b="1" dirty="0">
                <a:latin typeface="Tahoma" panose="020B0604030504040204" pitchFamily="34" charset="0"/>
                <a:ea typeface="Tahoma" panose="020B0604030504040204" pitchFamily="34" charset="0"/>
                <a:cs typeface="Tahoma" panose="020B0604030504040204" pitchFamily="34" charset="0"/>
              </a:rPr>
              <a:t>Created By </a:t>
            </a:r>
          </a:p>
          <a:p>
            <a:pPr algn="ctr"/>
            <a:r>
              <a:rPr lang="en-US" sz="2400" b="1" dirty="0">
                <a:latin typeface="Tahoma" panose="020B0604030504040204" pitchFamily="34" charset="0"/>
                <a:ea typeface="Tahoma" panose="020B0604030504040204" pitchFamily="34" charset="0"/>
                <a:cs typeface="Tahoma" panose="020B0604030504040204" pitchFamily="34" charset="0"/>
              </a:rPr>
              <a:t>Harshita Choubey</a:t>
            </a:r>
          </a:p>
          <a:p>
            <a:pPr algn="ctr"/>
            <a:endParaRPr lang="en-US" sz="2400" dirty="0"/>
          </a:p>
        </p:txBody>
      </p:sp>
      <p:pic>
        <p:nvPicPr>
          <p:cNvPr id="5" name="Picture Placeholder 4">
            <a:extLst>
              <a:ext uri="{FF2B5EF4-FFF2-40B4-BE49-F238E27FC236}">
                <a16:creationId xmlns:a16="http://schemas.microsoft.com/office/drawing/2014/main" id="{275C3C24-9FF0-B895-17EB-64682E4FDE18}"/>
              </a:ext>
            </a:extLst>
          </p:cNvPr>
          <p:cNvPicPr>
            <a:picLocks noGrp="1" noChangeAspect="1"/>
          </p:cNvPicPr>
          <p:nvPr>
            <p:ph type="pic" sz="quarter" idx="10"/>
          </p:nvPr>
        </p:nvPicPr>
        <p:blipFill>
          <a:blip r:embed="rId2"/>
          <a:srcRect t="7235" b="7235"/>
          <a:stretch>
            <a:fillRect/>
          </a:stretch>
        </p:blipFill>
        <p:spPr>
          <a:xfrm>
            <a:off x="7695343" y="812292"/>
            <a:ext cx="3386063" cy="4928616"/>
          </a:xfrm>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74064" y="1020430"/>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698643" y="2111699"/>
            <a:ext cx="6729573" cy="2130552"/>
          </a:xfrm>
        </p:spPr>
        <p:txBody>
          <a:bodyPr/>
          <a:lstStyle/>
          <a:p>
            <a:pPr marL="340614"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Created an engaging data visualization that highlights the geographic diversity of Super Bowl rosters by mapping player birthplaces against state population figures, fostering a deeper understanding of player origins and population demographics.</a:t>
            </a:r>
          </a:p>
          <a:p>
            <a:pPr marL="340614"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Integrate interactive elements such as embedded links to additional census data points, allowing users to explore related information and gain insights into broader societal trends beyond football.</a:t>
            </a:r>
          </a:p>
          <a:p>
            <a:pPr marL="340614"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 data from credible sources such as census.gov and sports platforms like Yahoo Sports, ensuring accuracy and reliability in presenting the information and encouraging informed analysis and enjoyment of the visualization.</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9" name="Picture Placeholder 8">
            <a:extLst>
              <a:ext uri="{FF2B5EF4-FFF2-40B4-BE49-F238E27FC236}">
                <a16:creationId xmlns:a16="http://schemas.microsoft.com/office/drawing/2014/main" id="{9422DB66-7514-41DC-E326-1493FCA538D8}"/>
              </a:ext>
            </a:extLst>
          </p:cNvPr>
          <p:cNvPicPr>
            <a:picLocks noGrp="1" noChangeAspect="1"/>
          </p:cNvPicPr>
          <p:nvPr>
            <p:ph type="pic" sz="quarter" idx="13"/>
          </p:nvPr>
        </p:nvPicPr>
        <p:blipFill>
          <a:blip r:embed="rId2"/>
          <a:srcRect l="21597" r="21597"/>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IN" sz="6000" dirty="0">
                <a:latin typeface="Century Gothic (Headings)"/>
              </a:rPr>
              <a:t>Details of dataset</a:t>
            </a:r>
            <a:endParaRPr lang="en-US" dirty="0">
              <a:latin typeface="Century Gothic (Headings)"/>
            </a:endParaRP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Picture 8">
            <a:extLst>
              <a:ext uri="{FF2B5EF4-FFF2-40B4-BE49-F238E27FC236}">
                <a16:creationId xmlns:a16="http://schemas.microsoft.com/office/drawing/2014/main" id="{A787F208-7C4C-ABDA-FC36-87273B75DA79}"/>
              </a:ext>
            </a:extLst>
          </p:cNvPr>
          <p:cNvPicPr>
            <a:picLocks noChangeAspect="1"/>
          </p:cNvPicPr>
          <p:nvPr/>
        </p:nvPicPr>
        <p:blipFill>
          <a:blip r:embed="rId2"/>
          <a:stretch>
            <a:fillRect/>
          </a:stretch>
        </p:blipFill>
        <p:spPr>
          <a:xfrm>
            <a:off x="838200" y="1689534"/>
            <a:ext cx="3267531" cy="4239217"/>
          </a:xfrm>
          <a:prstGeom prst="rect">
            <a:avLst/>
          </a:prstGeom>
        </p:spPr>
      </p:pic>
      <p:sp>
        <p:nvSpPr>
          <p:cNvPr id="10" name="TextBox 9">
            <a:extLst>
              <a:ext uri="{FF2B5EF4-FFF2-40B4-BE49-F238E27FC236}">
                <a16:creationId xmlns:a16="http://schemas.microsoft.com/office/drawing/2014/main" id="{BC5DDA32-D792-A154-D3FE-283CB3B449D4}"/>
              </a:ext>
            </a:extLst>
          </p:cNvPr>
          <p:cNvSpPr txBox="1"/>
          <p:nvPr/>
        </p:nvSpPr>
        <p:spPr>
          <a:xfrm>
            <a:off x="4520629" y="1849347"/>
            <a:ext cx="6965879" cy="3046988"/>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dataset from the Big Game Census includes player counts from various cities, showcasing the geographic diversity of Super Bowl participation across multiple urban centers. It also provides insights into player ages, birth states, birthplaces, and positions, offering a comprehensive view of the players' backgrounds and roles within the game.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0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1326784"/>
            <a:ext cx="6473952" cy="1026799"/>
          </a:xfrm>
        </p:spPr>
        <p:txBody>
          <a:bodyPr/>
          <a:lstStyle/>
          <a:p>
            <a:r>
              <a:rPr lang="en-US" dirty="0">
                <a:latin typeface="Century Gothic (Headings)"/>
              </a:rPr>
              <a:t>Main KPIs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62072" y="2353583"/>
            <a:ext cx="5110674" cy="2565889"/>
          </a:xfrm>
        </p:spPr>
        <p:txBody>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Player Team</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Player Birth State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Player Name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Player Age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Player Position</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4</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a:xfrm>
            <a:off x="1141727" y="325111"/>
            <a:ext cx="9912096" cy="1014984"/>
          </a:xfrm>
        </p:spPr>
        <p:txBody>
          <a:bodyPr/>
          <a:lstStyle/>
          <a:p>
            <a:r>
              <a:rPr lang="en-US" dirty="0"/>
              <a:t>My Design</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B2B market </a:t>
            </a:r>
            <a:br>
              <a:rPr lang="en-US" dirty="0"/>
            </a:br>
            <a:r>
              <a:rPr lang="en-US" dirty="0"/>
              <a:t>scenarios​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pic>
        <p:nvPicPr>
          <p:cNvPr id="3" name="Picture 2">
            <a:extLst>
              <a:ext uri="{FF2B5EF4-FFF2-40B4-BE49-F238E27FC236}">
                <a16:creationId xmlns:a16="http://schemas.microsoft.com/office/drawing/2014/main" id="{0E31BAE1-075B-026D-4BC5-B2A3A37EF165}"/>
              </a:ext>
            </a:extLst>
          </p:cNvPr>
          <p:cNvPicPr>
            <a:picLocks noChangeAspect="1"/>
          </p:cNvPicPr>
          <p:nvPr/>
        </p:nvPicPr>
        <p:blipFill>
          <a:blip r:embed="rId2"/>
          <a:stretch>
            <a:fillRect/>
          </a:stretch>
        </p:blipFill>
        <p:spPr>
          <a:xfrm>
            <a:off x="409254" y="1366430"/>
            <a:ext cx="11077254" cy="5281361"/>
          </a:xfrm>
          <a:prstGeom prst="rect">
            <a:avLst/>
          </a:prstGeom>
        </p:spPr>
      </p:pic>
    </p:spTree>
    <p:extLst>
      <p:ext uri="{BB962C8B-B14F-4D97-AF65-F5344CB8AC3E}">
        <p14:creationId xmlns:p14="http://schemas.microsoft.com/office/powerpoint/2010/main" val="164672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pic>
        <p:nvPicPr>
          <p:cNvPr id="9" name="Picture Placeholder 8">
            <a:extLst>
              <a:ext uri="{FF2B5EF4-FFF2-40B4-BE49-F238E27FC236}">
                <a16:creationId xmlns:a16="http://schemas.microsoft.com/office/drawing/2014/main" id="{7D513379-2549-CAD0-B0F4-0592EFA507BB}"/>
              </a:ext>
            </a:extLst>
          </p:cNvPr>
          <p:cNvPicPr>
            <a:picLocks noGrp="1" noChangeAspect="1"/>
          </p:cNvPicPr>
          <p:nvPr>
            <p:ph type="pic" sz="quarter" idx="10"/>
          </p:nvPr>
        </p:nvPicPr>
        <p:blipFill>
          <a:blip r:embed="rId2"/>
          <a:srcRect l="18700" r="18700"/>
          <a:stretch>
            <a:fillRect/>
          </a:stretch>
        </p:blipFill>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{55A3B96C-5ED4-4B9F-8078-5187E85CB86D}tf11429527_win32</Template>
  <TotalTime>38</TotalTime>
  <Words>242</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vt:lpstr>
      <vt:lpstr>ArialMT</vt:lpstr>
      <vt:lpstr>Calibri</vt:lpstr>
      <vt:lpstr>Century Gothic</vt:lpstr>
      <vt:lpstr>Century Gothic (Headings)</vt:lpstr>
      <vt:lpstr>DM Sans Medium</vt:lpstr>
      <vt:lpstr>Karla</vt:lpstr>
      <vt:lpstr>Tahoma</vt:lpstr>
      <vt:lpstr>Times New Roman</vt:lpstr>
      <vt:lpstr>Univers Condensed Light</vt:lpstr>
      <vt:lpstr>Office Theme</vt:lpstr>
      <vt:lpstr>Big Game Census Analytics</vt:lpstr>
      <vt:lpstr>Introduction </vt:lpstr>
      <vt:lpstr>Details of dataset</vt:lpstr>
      <vt:lpstr>Main KPIs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Game Census Analytics</dc:title>
  <dc:creator>Harshita choubey</dc:creator>
  <cp:lastModifiedBy>Harshita choubey</cp:lastModifiedBy>
  <cp:revision>3</cp:revision>
  <dcterms:created xsi:type="dcterms:W3CDTF">2024-05-05T12:11:43Z</dcterms:created>
  <dcterms:modified xsi:type="dcterms:W3CDTF">2024-08-04T18:42:18Z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