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304" r:id="rId6"/>
    <p:sldId id="307" r:id="rId7"/>
    <p:sldId id="281" r:id="rId8"/>
    <p:sldId id="282" r:id="rId9"/>
    <p:sldId id="323" r:id="rId10"/>
    <p:sldId id="297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896" userDrawn="1">
          <p15:clr>
            <a:srgbClr val="A4A3A4"/>
          </p15:clr>
        </p15:guide>
        <p15:guide id="21" pos="5616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62" d="100"/>
          <a:sy n="62" d="100"/>
        </p:scale>
        <p:origin x="828" y="4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896"/>
        <p:guide pos="5616"/>
        <p:guide pos="6072"/>
        <p:guide orient="horz" pos="2448"/>
        <p:guide pos="5256"/>
        <p:guide pos="7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30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451" y="0"/>
            <a:ext cx="9185097" cy="3831221"/>
          </a:xfrm>
        </p:spPr>
        <p:txBody>
          <a:bodyPr anchor="ctr"/>
          <a:lstStyle/>
          <a:p>
            <a:r>
              <a:rPr lang="en-US" dirty="0"/>
              <a:t>Data Visualization of Bird Strikes between 2000 – 2011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7506CF-DD5E-D97E-DDFC-31B64E953DD3}"/>
              </a:ext>
            </a:extLst>
          </p:cNvPr>
          <p:cNvSpPr txBox="1">
            <a:spLocks/>
          </p:cNvSpPr>
          <p:nvPr/>
        </p:nvSpPr>
        <p:spPr>
          <a:xfrm>
            <a:off x="6697037" y="4606172"/>
            <a:ext cx="4409327" cy="2251828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dirty="0">
                <a:solidFill>
                  <a:schemeClr val="bg1"/>
                </a:solidFill>
              </a:rPr>
              <a:t>Created By</a:t>
            </a:r>
          </a:p>
          <a:p>
            <a:r>
              <a:rPr lang="en-US" sz="3200" cap="none" dirty="0">
                <a:solidFill>
                  <a:schemeClr val="bg1"/>
                </a:solidFill>
              </a:rPr>
              <a:t>Harshita Choubey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54" y="163009"/>
            <a:ext cx="6583680" cy="1531357"/>
          </a:xfrm>
        </p:spPr>
        <p:txBody>
          <a:bodyPr/>
          <a:lstStyle/>
          <a:p>
            <a:pPr algn="ctr"/>
            <a:r>
              <a:rPr lang="en-IN" sz="3600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52089"/>
            <a:ext cx="10705672" cy="44487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Analyze FAA data to identify bird strike patterns and develop targeted mitigation strategies for high-risk phases of flight, prioritizing jet-engine aircraft safety.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Integrate advanced technologies like radar and AI for early detection of bird activity, aiming to reduce collision risks and enhance aviation safety around airports and flight paths.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Develop and implement educational programs to raise awareness among aviation personnel about bird strike hazards and best practices for reporting and mitigating risks during flight operations.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700" y="0"/>
            <a:ext cx="5723586" cy="777451"/>
          </a:xfrm>
        </p:spPr>
        <p:txBody>
          <a:bodyPr/>
          <a:lstStyle/>
          <a:p>
            <a:pPr algn="ctr"/>
            <a:r>
              <a:rPr lang="en-IN" sz="3600" dirty="0">
                <a:latin typeface="Arial Black" panose="020B0A04020102020204" pitchFamily="34" charset="0"/>
              </a:rPr>
              <a:t>Details of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AF832-BE71-DABA-FB54-4FB0DD123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98" y="774344"/>
            <a:ext cx="4113838" cy="5309311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756616-C5C2-63EE-B151-62EC1E5E66A1}"/>
              </a:ext>
            </a:extLst>
          </p:cNvPr>
          <p:cNvSpPr txBox="1"/>
          <p:nvPr/>
        </p:nvSpPr>
        <p:spPr>
          <a:xfrm>
            <a:off x="4943761" y="1370395"/>
            <a:ext cx="68836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Altitude, Aircraft Type: Data on bird strike incidents categorized by year, altitude range (low, medium, high), and aircraft type (commercial jets, small propeller aircraft, etc.).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and Cost: Severity of bird strike impact recorded (minor to catastrophic damage) along with total cost implications including repair costs, downtime, and associated expenses.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Condition and Pilot Warning: Weather conditions noted during strikes (cloud cover, visibility, precipitation) and whether pilots received warnings about bird activity before strikes (Yes/No).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Airport and Aircraft Size: Identification of airports most frequently affected by bird strikes and classification of aircraft size based on passenger capacity or weight class (small, medium, large).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11" y="1458930"/>
            <a:ext cx="5259554" cy="726910"/>
          </a:xfrm>
        </p:spPr>
        <p:txBody>
          <a:bodyPr/>
          <a:lstStyle/>
          <a:p>
            <a:pPr algn="ctr"/>
            <a:r>
              <a:rPr lang="en-IN" sz="4800" dirty="0">
                <a:latin typeface="Arial Black" panose="020B0A04020102020204" pitchFamily="34" charset="0"/>
              </a:rPr>
              <a:t>Main KPIs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446" y="2935130"/>
            <a:ext cx="5259554" cy="22332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Total Impact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Number of Bird Strike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Altitude BIN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026" name="Picture 2" descr="Bird Flying Into US Military Jet ...">
            <a:extLst>
              <a:ext uri="{FF2B5EF4-FFF2-40B4-BE49-F238E27FC236}">
                <a16:creationId xmlns:a16="http://schemas.microsoft.com/office/drawing/2014/main" id="{A1C2459D-4AFF-D59A-22F1-9C60CD784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419" y="1458930"/>
            <a:ext cx="6277510" cy="386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718" y="431606"/>
            <a:ext cx="7965461" cy="994164"/>
          </a:xfrm>
        </p:spPr>
        <p:txBody>
          <a:bodyPr/>
          <a:lstStyle/>
          <a:p>
            <a:pPr algn="ctr"/>
            <a:r>
              <a:rPr lang="en-IN" sz="3600" dirty="0">
                <a:latin typeface="Arial Black" panose="020B0A04020102020204" pitchFamily="34" charset="0"/>
              </a:rPr>
              <a:t>My Design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5A4280-06DA-4C86-72B8-02D06EF91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346" y="1592496"/>
            <a:ext cx="9287687" cy="519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718" y="431606"/>
            <a:ext cx="7965461" cy="994164"/>
          </a:xfrm>
        </p:spPr>
        <p:txBody>
          <a:bodyPr/>
          <a:lstStyle/>
          <a:p>
            <a:pPr algn="ctr"/>
            <a:r>
              <a:rPr lang="en-IN" sz="3600" dirty="0">
                <a:latin typeface="Arial Black" panose="020B0A04020102020204" pitchFamily="34" charset="0"/>
              </a:rPr>
              <a:t>My Design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E32E34-F44E-E0AF-70DB-8B075E8D5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243" y="1530223"/>
            <a:ext cx="9335343" cy="524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4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{57CFD6FD-B7B3-4F63-BA0D-B9330C9E8006}tf78438558_win32</Template>
  <TotalTime>154</TotalTime>
  <Words>255</Words>
  <Application>Microsoft Office PowerPoint</Application>
  <PresentationFormat>Widescreen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Sabon Next LT</vt:lpstr>
      <vt:lpstr>Times New Roman</vt:lpstr>
      <vt:lpstr>Custom</vt:lpstr>
      <vt:lpstr>Data Visualization of Bird Strikes between 2000 – 2011</vt:lpstr>
      <vt:lpstr>Introduction</vt:lpstr>
      <vt:lpstr>Details of dataset</vt:lpstr>
      <vt:lpstr>Main KPIs</vt:lpstr>
      <vt:lpstr>My Design</vt:lpstr>
      <vt:lpstr>My Design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of Bird Strikes between 2000 – 2011</dc:title>
  <dc:subject/>
  <dc:creator>Harshita choubey</dc:creator>
  <cp:lastModifiedBy>Harshita choubey</cp:lastModifiedBy>
  <cp:revision>5</cp:revision>
  <dcterms:created xsi:type="dcterms:W3CDTF">2024-05-05T09:04:42Z</dcterms:created>
  <dcterms:modified xsi:type="dcterms:W3CDTF">2024-08-04T18:41:53Z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