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7" r:id="rId4"/>
    <p:sldId id="261" r:id="rId5"/>
    <p:sldId id="262" r:id="rId6"/>
    <p:sldId id="265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ita802/Hack2Hir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Hack To Hire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Harshita Bajaj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462A-E715-882D-5618-000FD183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03659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A79-5BF0-8B9B-8B14-075D4285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Answering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4DD83-76A6-7681-1D16-FBB3C94F8E9B}"/>
              </a:ext>
            </a:extLst>
          </p:cNvPr>
          <p:cNvSpPr txBox="1"/>
          <p:nvPr/>
        </p:nvSpPr>
        <p:spPr>
          <a:xfrm>
            <a:off x="709126" y="2558815"/>
            <a:ext cx="4422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BERT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902E2-29D0-F2AF-99B4-546E503A1AD9}"/>
              </a:ext>
            </a:extLst>
          </p:cNvPr>
          <p:cNvSpPr txBox="1"/>
          <p:nvPr/>
        </p:nvSpPr>
        <p:spPr>
          <a:xfrm>
            <a:off x="709126" y="1920470"/>
            <a:ext cx="386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Models Used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70299-22B5-C5FE-436A-08ADAE03B839}"/>
              </a:ext>
            </a:extLst>
          </p:cNvPr>
          <p:cNvSpPr txBox="1"/>
          <p:nvPr/>
        </p:nvSpPr>
        <p:spPr>
          <a:xfrm>
            <a:off x="709126" y="4283215"/>
            <a:ext cx="56543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Versions of Model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google/flan-t5-base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Gpt2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bert</a:t>
            </a:r>
            <a:r>
              <a:rPr lang="en-IN" dirty="0"/>
              <a:t>-base-uncased</a:t>
            </a:r>
          </a:p>
        </p:txBody>
      </p:sp>
    </p:spTree>
    <p:extLst>
      <p:ext uri="{BB962C8B-B14F-4D97-AF65-F5344CB8AC3E}">
        <p14:creationId xmlns:p14="http://schemas.microsoft.com/office/powerpoint/2010/main" val="342252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9BE4-FA14-6066-6BCD-2D53756B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13" y="115078"/>
            <a:ext cx="10353762" cy="1257300"/>
          </a:xfrm>
        </p:spPr>
        <p:txBody>
          <a:bodyPr/>
          <a:lstStyle/>
          <a:p>
            <a:r>
              <a:rPr lang="en-IN" dirty="0"/>
              <a:t>Case Study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BF99D-370D-65E4-4645-83198EBA87FF}"/>
              </a:ext>
            </a:extLst>
          </p:cNvPr>
          <p:cNvSpPr txBox="1"/>
          <p:nvPr/>
        </p:nvSpPr>
        <p:spPr>
          <a:xfrm>
            <a:off x="382555" y="1295277"/>
            <a:ext cx="112433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Objective:</a:t>
            </a:r>
            <a:br>
              <a:rPr lang="en-IN" dirty="0"/>
            </a:br>
            <a:r>
              <a:rPr lang="en-IN" sz="1600" dirty="0"/>
              <a:t>The goal is to create an AI system capable of understanding and generating accurate responses to a variety of user queries, closely mimicking human-like interactions. Leveraging the Quora Question Answer Dataset, this project will involve extensive data exploration, cleaning, preprocessing, model selection, evaluation, and visualization.</a:t>
            </a:r>
          </a:p>
          <a:p>
            <a:endParaRPr lang="en-IN" b="1" dirty="0"/>
          </a:p>
          <a:p>
            <a:r>
              <a:rPr lang="en-IN" sz="2400" b="1" dirty="0"/>
              <a:t>Steps in Building QA Models:</a:t>
            </a:r>
          </a:p>
          <a:p>
            <a:endParaRPr lang="en-IN" sz="2400" b="1" dirty="0"/>
          </a:p>
          <a:p>
            <a:pPr>
              <a:buFont typeface="+mj-lt"/>
              <a:buAutoNum type="arabicPeriod"/>
            </a:pPr>
            <a:r>
              <a:rPr lang="en-IN" sz="1600" b="1" dirty="0"/>
              <a:t>Data Collection and Preprocessing:</a:t>
            </a:r>
            <a:endParaRPr lang="en-IN" sz="1600" dirty="0"/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Collect a labelled dataset of question-answer pairs.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Preprocess the text by tokenizing, removing stop words, and applying stemming/lemmatization to normalize the data.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Model Training:</a:t>
            </a:r>
            <a:endParaRPr lang="en-IN" sz="1600" dirty="0"/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Choose a suitable model architecture (e.g., BERT, T5, GPT).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Fine-tune the model on the pre-processed dataset to learn the relationship between questions and answers.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Evaluation:</a:t>
            </a:r>
            <a:endParaRPr lang="en-IN" sz="1600" dirty="0"/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Assess the model's performance using evaluation metrics such as ROUGE, BLEU, and F1-score to measure the quality and accuracy of the generated answers.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Deployment:</a:t>
            </a:r>
            <a:endParaRPr lang="en-IN" sz="1600" dirty="0"/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Integrate the trained model into an application where it can interact with users and answer their queries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25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6555-ED6E-83E7-5641-77F77507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Code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1B454-A951-E481-36F9-D4CD6401CB3A}"/>
              </a:ext>
            </a:extLst>
          </p:cNvPr>
          <p:cNvSpPr txBox="1"/>
          <p:nvPr/>
        </p:nvSpPr>
        <p:spPr>
          <a:xfrm>
            <a:off x="913795" y="2405778"/>
            <a:ext cx="7119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Installing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Preprocessing – (Stop words , Lemmatization)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Dividing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Calculating 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7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CD2C-7371-1340-1AC9-9CD95A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to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3F808-E4FD-5A04-9930-4F9281BDED82}"/>
              </a:ext>
            </a:extLst>
          </p:cNvPr>
          <p:cNvSpPr txBox="1"/>
          <p:nvPr/>
        </p:nvSpPr>
        <p:spPr>
          <a:xfrm>
            <a:off x="1045028" y="2313445"/>
            <a:ext cx="9573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Using transformers library used pre trained model , changed their parameter to improve the efficiency and reduce the time to training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Pre-processed the dataset to reduce changes of ambiguity and remove duplicate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Used three model’s GPT , BERT , T5 and found their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Used Bleu Score ,F1 score and Rouge metrics for the comparison and effectiveness of models. . </a:t>
            </a:r>
          </a:p>
        </p:txBody>
      </p:sp>
    </p:spTree>
    <p:extLst>
      <p:ext uri="{BB962C8B-B14F-4D97-AF65-F5344CB8AC3E}">
        <p14:creationId xmlns:p14="http://schemas.microsoft.com/office/powerpoint/2010/main" val="188982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981B-44A8-113C-07D5-49B44490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Constraints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9BA37-A50A-5D07-ED3F-22D8C4331647}"/>
              </a:ext>
            </a:extLst>
          </p:cNvPr>
          <p:cNvSpPr txBox="1"/>
          <p:nvPr/>
        </p:nvSpPr>
        <p:spPr>
          <a:xfrm>
            <a:off x="1240971" y="1866900"/>
            <a:ext cx="97100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0000"/>
                </a:highlight>
              </a:rPr>
              <a:t>Hardware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GPU Availability: Limited GPU resources on local machines and online platforms restricted the ability to train large models or use extensive hyperparameter searches, and also limiting the training process of models</a:t>
            </a:r>
          </a:p>
          <a:p>
            <a:r>
              <a:rPr lang="en-IN" sz="2400" b="1" dirty="0"/>
              <a:t>Large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Training large models, such as BERT-Large or T5, is computationally intensive and requires substantial GPU resources. These models are slow to train and  exceed available memory, leading to increased training times and costs.</a:t>
            </a:r>
          </a:p>
          <a:p>
            <a:r>
              <a:rPr lang="en-IN" sz="2400" b="1" dirty="0"/>
              <a:t>Overfitting in Smaller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Smaller models displayed overfit due to their limited capacity, resulting in poor generalization on unseen data. They may be capturing noise in the training set rather than learning meaningful patterns.</a:t>
            </a:r>
          </a:p>
          <a:p>
            <a:r>
              <a:rPr lang="en-IN" sz="2400" dirty="0">
                <a:highlight>
                  <a:srgbClr val="FF0000"/>
                </a:highlight>
              </a:rPr>
              <a:t>Code and Training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Incomplete Training: Due to hardware constraints, the training process was not completed, affecting the final performance of all the models , if better hardware would be available , the code is complete and will provide excellent results.</a:t>
            </a:r>
          </a:p>
        </p:txBody>
      </p:sp>
    </p:spTree>
    <p:extLst>
      <p:ext uri="{BB962C8B-B14F-4D97-AF65-F5344CB8AC3E}">
        <p14:creationId xmlns:p14="http://schemas.microsoft.com/office/powerpoint/2010/main" val="33026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FFE9-FB0A-8EC2-F9D8-22EFD801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Model’s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26310-E9C4-9CBE-A324-32D84275B7B9}"/>
              </a:ext>
            </a:extLst>
          </p:cNvPr>
          <p:cNvSpPr txBox="1"/>
          <p:nvPr/>
        </p:nvSpPr>
        <p:spPr>
          <a:xfrm>
            <a:off x="913795" y="2230016"/>
            <a:ext cx="9779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GPT and BERT were prone to overfitting and showed bad results because of using their smaller versions , upgrading to bigger pre-trained BERT could be effective ,T5 showed better results and optimization but the training time was higher because of hardware limitations.</a:t>
            </a:r>
          </a:p>
          <a:p>
            <a:endParaRPr lang="en-IN" dirty="0"/>
          </a:p>
          <a:p>
            <a:r>
              <a:rPr lang="en-IN" dirty="0"/>
              <a:t>*BERT showed large overfitting issue and training loss was almost 0 for every epoch</a:t>
            </a:r>
          </a:p>
          <a:p>
            <a:endParaRPr lang="en-IN" dirty="0"/>
          </a:p>
          <a:p>
            <a:r>
              <a:rPr lang="en-IN" dirty="0"/>
              <a:t>*GPT results were not promising and showed large training and validation error.</a:t>
            </a:r>
          </a:p>
          <a:p>
            <a:endParaRPr lang="en-IN" dirty="0"/>
          </a:p>
          <a:p>
            <a:r>
              <a:rPr lang="en-IN" dirty="0"/>
              <a:t>* T5 showed promising result and was the best fit for Question-Answering Model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23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1CEF-73A5-5BD1-6F6B-3CFE7954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6D97D-7911-090D-7A23-A19AB35C695E}"/>
              </a:ext>
            </a:extLst>
          </p:cNvPr>
          <p:cNvSpPr txBox="1"/>
          <p:nvPr/>
        </p:nvSpPr>
        <p:spPr>
          <a:xfrm>
            <a:off x="727788" y="2248678"/>
            <a:ext cx="93959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Hybrid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Combining predictions from multiple models or architectures to improve overall performance. Ensemble techniques can help mitigate the weaknesses of individual models</a:t>
            </a:r>
          </a:p>
          <a:p>
            <a:endParaRPr lang="en-IN" sz="2400" dirty="0"/>
          </a:p>
          <a:p>
            <a:r>
              <a:rPr lang="en-IN" sz="3200" b="1" dirty="0"/>
              <a:t>Using Larger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the larger versions of Model's may improve the overall performance of the model and better fine tuning can reduce the run time and bring better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26870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9FFD-F258-41F5-A89A-9D35247D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 Details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CA28F-C130-993E-D3EE-C35D76B263F9}"/>
              </a:ext>
            </a:extLst>
          </p:cNvPr>
          <p:cNvSpPr txBox="1"/>
          <p:nvPr/>
        </p:nvSpPr>
        <p:spPr>
          <a:xfrm>
            <a:off x="593336" y="2267339"/>
            <a:ext cx="106742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Git hub Repository link : </a:t>
            </a:r>
            <a:r>
              <a:rPr lang="en-IN" sz="2800" dirty="0">
                <a:hlinkClick r:id="rId2"/>
              </a:rPr>
              <a:t>https://github.com/harshita802/Hack2Hire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B0F0"/>
                </a:solidFill>
              </a:rPr>
              <a:t>LinkedIn Link : </a:t>
            </a:r>
            <a:r>
              <a:rPr lang="en-IN" sz="2800" dirty="0"/>
              <a:t>www.linkedin.com/in/harshitabajaj21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Cell : 9306904656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Email : harshita20csu370@ncuindia.edu</a:t>
            </a:r>
          </a:p>
        </p:txBody>
      </p:sp>
    </p:spTree>
    <p:extLst>
      <p:ext uri="{BB962C8B-B14F-4D97-AF65-F5344CB8AC3E}">
        <p14:creationId xmlns:p14="http://schemas.microsoft.com/office/powerpoint/2010/main" val="137748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{0623CEBC-E212-419A-B747-34B83BE4F0B6}tf12214701_win32</Template>
  <TotalTime>54</TotalTime>
  <Words>649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 2</vt:lpstr>
      <vt:lpstr>SlateVTI</vt:lpstr>
      <vt:lpstr>Hack To Hire Case Study</vt:lpstr>
      <vt:lpstr>Question Answering Model</vt:lpstr>
      <vt:lpstr>Case Study Problem</vt:lpstr>
      <vt:lpstr>Code Structure</vt:lpstr>
      <vt:lpstr>Approach to Solution</vt:lpstr>
      <vt:lpstr>Challenges and Constraints</vt:lpstr>
      <vt:lpstr>Model’s Performance</vt:lpstr>
      <vt:lpstr>Novel Improvements</vt:lpstr>
      <vt:lpstr>Personal Details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hrithik18csu088</dc:creator>
  <cp:lastModifiedBy>hrithik18csu088</cp:lastModifiedBy>
  <cp:revision>1</cp:revision>
  <dcterms:created xsi:type="dcterms:W3CDTF">2024-07-30T17:07:58Z</dcterms:created>
  <dcterms:modified xsi:type="dcterms:W3CDTF">2024-07-30T18:02:10Z</dcterms:modified>
</cp:coreProperties>
</file>