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59" r:id="rId7"/>
    <p:sldId id="260" r:id="rId8"/>
    <p:sldId id="268" r:id="rId9"/>
    <p:sldId id="261" r:id="rId10"/>
    <p:sldId id="269" r:id="rId11"/>
    <p:sldId id="262" r:id="rId12"/>
    <p:sldId id="263"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Predictive Analysis for Big Mart Sales Using Machine Learning Algorithms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The outcome of machine learning algorithm will help to select the most suitable demand prediction algorithm and with the aid of which </a:t>
            </a:r>
            <a:r>
              <a:rPr lang="en-US" dirty="0" err="1"/>
              <a:t>BigMart</a:t>
            </a:r>
            <a:r>
              <a:rPr lang="en-US" dirty="0"/>
              <a:t> will prepare its marketing campaigns.</a:t>
            </a:r>
            <a:endParaRPr lang="en-IN" dirty="0"/>
          </a:p>
          <a:p>
            <a:pPr algn="just"/>
            <a:endParaRPr lang="en-IN" dirty="0"/>
          </a:p>
        </p:txBody>
      </p:sp>
    </p:spTree>
    <p:extLst>
      <p:ext uri="{BB962C8B-B14F-4D97-AF65-F5344CB8AC3E}">
        <p14:creationId xmlns:p14="http://schemas.microsoft.com/office/powerpoint/2010/main" val="3891577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8" y="1762125"/>
            <a:ext cx="701992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Python</a:t>
            </a:r>
            <a:endParaRPr lang="en-IN" dirty="0"/>
          </a:p>
          <a:p>
            <a:pPr lvl="0"/>
            <a:r>
              <a:rPr lang="en-US" dirty="0"/>
              <a:t>Web Framework		:	Flask</a:t>
            </a:r>
            <a:endParaRPr lang="en-IN"/>
          </a:p>
          <a:p>
            <a:pPr marL="0" indent="0">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err="1"/>
              <a:t>Ranjitha</a:t>
            </a:r>
            <a:r>
              <a:rPr lang="en-US" dirty="0"/>
              <a:t> P, </a:t>
            </a:r>
            <a:r>
              <a:rPr lang="en-US" dirty="0" err="1"/>
              <a:t>Spandana</a:t>
            </a:r>
            <a:r>
              <a:rPr lang="en-US" dirty="0"/>
              <a:t> M, “Predictive Analysis for Big Mart Sales Using Machine Learning Algorithms”, IEEE Conference, 2021.</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Currently, supermarket run-</a:t>
            </a:r>
            <a:r>
              <a:rPr lang="en-US" dirty="0" err="1"/>
              <a:t>centres</a:t>
            </a:r>
            <a:r>
              <a:rPr lang="en-US" dirty="0"/>
              <a:t>, Big Marts keep track of each individual item's sales data in order to anticipate potential consumer demand and update inventory management. Anomalies and general trends are often discovered by mining the data warehouse's data store. For retailers like Big Mart, the resulting data can be used to forecast future sales volume using various machine learning techniques like big mart. A predictive model was developed using Decision Tree Regression for forecasting the sales of a business such as Big -Mart, and it was discovered that the model outperforms existing models.</a:t>
            </a:r>
            <a:endParaRPr lang="en-IN" dirty="0"/>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Auto-Regressive Integrated Moving Average, (ARMA) Auto-Regressive Moving Average, have been utilized to develop a few deals forecast standards. Be that as it may, deals anticipating is a refined issue and is influenced by both outer and inside factors, and there are two significant detriments to the measurable technique as set out in A. S. </a:t>
            </a:r>
            <a:r>
              <a:rPr lang="en-US" dirty="0" err="1"/>
              <a:t>Weigend</a:t>
            </a:r>
            <a:r>
              <a:rPr lang="en-US" dirty="0"/>
              <a:t> et A mixture occasional quantum relapse approach and (ARIMA) Auto-Regressive Integrated Moving Average way to deal with every day food deals anticipating were recommend by N. S. </a:t>
            </a:r>
            <a:r>
              <a:rPr lang="en-US" dirty="0" err="1"/>
              <a:t>Arunraj</a:t>
            </a:r>
            <a:r>
              <a:rPr lang="en-US" dirty="0"/>
              <a:t> and furthermore found that the exhibition of the individual model was moderately lower than that of the crossover model.</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E. </a:t>
            </a:r>
            <a:r>
              <a:rPr lang="en-US" dirty="0" err="1"/>
              <a:t>Hadavandi</a:t>
            </a:r>
            <a:r>
              <a:rPr lang="en-US" dirty="0"/>
              <a:t> utilized the incorporation of “Genetic Fuzzy Systems (GFS)” and information gathering to conjecture the deals of the printed circuit board. In their paper, K-means bunching delivered K groups of all information records. At that point, all bunches were taken care of into autonomous with a data set tuning and rule-based extraction ability. </a:t>
            </a:r>
            <a:endParaRPr lang="en-IN" dirty="0"/>
          </a:p>
          <a:p>
            <a:pPr algn="just"/>
            <a:endParaRPr lang="en-IN" dirty="0"/>
          </a:p>
        </p:txBody>
      </p:sp>
    </p:spTree>
    <p:extLst>
      <p:ext uri="{BB962C8B-B14F-4D97-AF65-F5344CB8AC3E}">
        <p14:creationId xmlns:p14="http://schemas.microsoft.com/office/powerpoint/2010/main" val="453163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Perceived work in the field of deals gauging was done by P.A. Castillo, Sales estimating of new distributed books was done in a publication market the executives setting utilizing computational techniques. “Artificial neural organizations” are additionally utilized nearby income estimating. Fluffy Neural Networks have been created with the objective of improving prescient effectiveness, and the Radial “Base Function Neural Network (RBFN)” is required to have an incredible potential for anticipating deals.</a:t>
            </a:r>
            <a:endParaRPr lang="en-IN" dirty="0"/>
          </a:p>
          <a:p>
            <a:pPr algn="just"/>
            <a:endParaRPr lang="en-IN" dirty="0"/>
          </a:p>
        </p:txBody>
      </p:sp>
    </p:spTree>
    <p:extLst>
      <p:ext uri="{BB962C8B-B14F-4D97-AF65-F5344CB8AC3E}">
        <p14:creationId xmlns:p14="http://schemas.microsoft.com/office/powerpoint/2010/main" val="2462618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lstStyle/>
          <a:p>
            <a:pPr lvl="0" algn="just"/>
            <a:r>
              <a:rPr lang="en-US" dirty="0"/>
              <a:t>Complex models like neural networks are overkill for simple problems like regression.</a:t>
            </a:r>
            <a:endParaRPr lang="en-IN" dirty="0"/>
          </a:p>
          <a:p>
            <a:pPr lvl="0" algn="just"/>
            <a:r>
              <a:rPr lang="en-US" dirty="0"/>
              <a:t>Existing system models prediction analysis which gives less accuracy.</a:t>
            </a:r>
            <a:endParaRPr lang="en-IN" dirty="0"/>
          </a:p>
          <a:p>
            <a:pPr lvl="0" algn="just"/>
            <a:r>
              <a:rPr lang="en-US" dirty="0"/>
              <a:t>Forecasting methods and applications contains Lack of Data and short life cycles. So some of the data like historical data, consumer-oriented markets face uncertain demands, can be prediction for accurate result.</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lstStyle/>
          <a:p>
            <a:pPr lvl="0" algn="just"/>
            <a:r>
              <a:rPr lang="en-US" dirty="0"/>
              <a:t>The objective of this proposed system is to predict the future sales from given data of the previous year's using Decision Tree Regression</a:t>
            </a:r>
            <a:endParaRPr lang="en-IN" dirty="0"/>
          </a:p>
          <a:p>
            <a:pPr lvl="0" algn="just"/>
            <a:r>
              <a:rPr lang="en-US" dirty="0"/>
              <a:t>Another objective is to conclude the best model which is more efficient and gives fast and accurate result by using Decision Tree Regression.</a:t>
            </a:r>
            <a:endParaRPr lang="en-IN" dirty="0"/>
          </a:p>
          <a:p>
            <a:pPr lvl="0" algn="just"/>
            <a:r>
              <a:rPr lang="en-US" dirty="0"/>
              <a:t>To find out key factors that can increase their sales and what changes could be made to the product or store's characteristics.</a:t>
            </a:r>
            <a:endParaRPr lang="en-IN" dirty="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Experts also shown that a smart sales forecasting program is required to manage vast volumes of data for business organizations. </a:t>
            </a:r>
            <a:endParaRPr lang="en-IN" dirty="0"/>
          </a:p>
          <a:p>
            <a:pPr lvl="0" algn="just"/>
            <a:r>
              <a:rPr lang="en-US" dirty="0"/>
              <a:t>We are predicting the accuracy for Decision Tree Regression. Our predictions help big marts to refine their methodologies and strategies which in turn helps them to increase their profit. The results predicted will be very useful for the executives of the company to know about their sales and profits. This will also give them the idea for their new locations or Centre’s of </a:t>
            </a:r>
            <a:r>
              <a:rPr lang="en-US" dirty="0" err="1"/>
              <a:t>Bigmart</a:t>
            </a:r>
            <a:endParaRPr lang="en-IN" dirty="0"/>
          </a:p>
          <a:p>
            <a:pPr algn="just"/>
            <a:endParaRPr lang="en-IN" dirty="0"/>
          </a:p>
        </p:txBody>
      </p:sp>
    </p:spTree>
    <p:extLst>
      <p:ext uri="{BB962C8B-B14F-4D97-AF65-F5344CB8AC3E}">
        <p14:creationId xmlns:p14="http://schemas.microsoft.com/office/powerpoint/2010/main" val="4215050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lstStyle/>
          <a:p>
            <a:pPr lvl="0" algn="just"/>
            <a:r>
              <a:rPr lang="en-US" dirty="0"/>
              <a:t>Business assessments are based on the speed and precision of the methods used to analyze the results. The Machine Learning Methods presented in this research paper should provide an effective method for data shaping and decision-making. </a:t>
            </a:r>
            <a:endParaRPr lang="en-IN" dirty="0"/>
          </a:p>
          <a:p>
            <a:pPr lvl="0" algn="just"/>
            <a:r>
              <a:rPr lang="en-US" dirty="0"/>
              <a:t>New approaches that can better identify consumer needs and formulate marketing plans will be implemented.</a:t>
            </a:r>
            <a:endParaRPr lang="en-IN" dirty="0"/>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TotalTime>
  <Words>717</Words>
  <Application>Microsoft Office PowerPoint</Application>
  <PresentationFormat>On-screen Show (4:3)</PresentationFormat>
  <Paragraphs>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Predictive Analysis for Big Mart Sales Using Machine Learning Algorithms</vt:lpstr>
      <vt:lpstr>ABSTRACT</vt:lpstr>
      <vt:lpstr>EXISTING SYSTEM</vt:lpstr>
      <vt:lpstr>PowerPoint Presentation</vt:lpstr>
      <vt:lpstr>PowerPoint Presentation</vt:lpstr>
      <vt:lpstr>DISADVANTAGES OF EXISTING SYSTEM</vt:lpstr>
      <vt:lpstr>PROPOSED SYSTEM</vt:lpstr>
      <vt:lpstr>PowerPoint Presentation</vt:lpstr>
      <vt:lpstr>ADVANTAGES OF PROPOSED SYSTEM</vt:lpstr>
      <vt:lpstr>PowerPoint Presentation</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JP1</cp:lastModifiedBy>
  <cp:revision>20</cp:revision>
  <dcterms:created xsi:type="dcterms:W3CDTF">2006-08-16T00:00:00Z</dcterms:created>
  <dcterms:modified xsi:type="dcterms:W3CDTF">2022-01-02T15:31:21Z</dcterms:modified>
</cp:coreProperties>
</file>