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ca706ba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ca706ba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a706ba93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a706ba93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a706ba93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ca706ba93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ca706ba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ca706ba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ca706ba93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ca706ba93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c76e9e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c76e9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cc76e9e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cc76e9e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55350" y="2425900"/>
            <a:ext cx="2305500" cy="58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Team Members</a:t>
            </a:r>
            <a:endParaRPr b="1" sz="18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08550" y="2379700"/>
            <a:ext cx="2887200" cy="6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Team</a:t>
            </a:r>
            <a:r>
              <a:rPr b="1" lang="en"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Name </a:t>
            </a:r>
            <a:endParaRPr b="1" sz="18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208550" y="3108800"/>
            <a:ext cx="2840700" cy="6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College/</a:t>
            </a:r>
            <a:r>
              <a:rPr b="1" lang="en"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University</a:t>
            </a:r>
            <a:endParaRPr b="1" sz="18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5725" y="2449000"/>
            <a:ext cx="1659900" cy="5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Track</a:t>
            </a:r>
            <a:endParaRPr b="1" sz="18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0" y="0"/>
            <a:ext cx="73683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Problem Statement</a:t>
            </a:r>
            <a:endParaRPr sz="3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-122950"/>
            <a:ext cx="13320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0" y="0"/>
            <a:ext cx="73683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Solution/Approach Details</a:t>
            </a:r>
            <a:endParaRPr sz="3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-122950"/>
            <a:ext cx="13320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0" y="0"/>
            <a:ext cx="73683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Use Case</a:t>
            </a:r>
            <a:endParaRPr sz="3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-122950"/>
            <a:ext cx="13320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ctrTitle"/>
          </p:nvPr>
        </p:nvSpPr>
        <p:spPr>
          <a:xfrm>
            <a:off x="0" y="0"/>
            <a:ext cx="73683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</a:t>
            </a:r>
            <a:r>
              <a:rPr lang="en" sz="3600"/>
              <a:t>Feasibility and Viability</a:t>
            </a:r>
            <a:endParaRPr sz="3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-122950"/>
            <a:ext cx="13320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ctrTitle"/>
          </p:nvPr>
        </p:nvSpPr>
        <p:spPr>
          <a:xfrm>
            <a:off x="0" y="0"/>
            <a:ext cx="73683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TechStack</a:t>
            </a:r>
            <a:endParaRPr sz="3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-122950"/>
            <a:ext cx="13320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4294967295" type="ctrTitle"/>
          </p:nvPr>
        </p:nvSpPr>
        <p:spPr>
          <a:xfrm>
            <a:off x="0" y="0"/>
            <a:ext cx="73683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References</a:t>
            </a:r>
            <a:endParaRPr sz="36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-122950"/>
            <a:ext cx="13320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F3F5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