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58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6" d="100"/>
          <a:sy n="66" d="100"/>
        </p:scale>
        <p:origin x="128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E74338-CF49-4565-A30E-028C691902D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DDFB93-B51D-4346-9FC7-9EA2FA9CFE4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FARMING ASSISTANCE SYSTEM</a:t>
            </a:r>
            <a:endParaRPr lang="en-US" sz="3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924800" cy="66751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/>
              <a:t>PROBLEM </a:t>
            </a:r>
            <a:r>
              <a:rPr lang="en-US" sz="3000" b="1" dirty="0" smtClean="0"/>
              <a:t>STATEMENT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495800"/>
          </a:xfrm>
        </p:spPr>
        <p:txBody>
          <a:bodyPr/>
          <a:lstStyle/>
          <a:p>
            <a:pPr algn="just"/>
            <a:r>
              <a:rPr lang="en-US" sz="2000" dirty="0" smtClean="0"/>
              <a:t>Design a farming assistant web service which   should be a web project to help the farmers working with the motive of greater profitability by direct communication between farmer to supplier and farmer to farmer</a:t>
            </a:r>
          </a:p>
          <a:p>
            <a:pPr algn="just"/>
            <a:r>
              <a:rPr lang="en-US" sz="2000" dirty="0" smtClean="0"/>
              <a:t>This innovative site allows for good farmer, retailer and supplier communication. </a:t>
            </a:r>
          </a:p>
          <a:p>
            <a:pPr algn="just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48600" cy="66751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/>
              <a:t>FEATURES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638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site should allow a farmer, retailer and supplier communication.</a:t>
            </a:r>
          </a:p>
          <a:p>
            <a:pPr algn="just"/>
            <a:r>
              <a:rPr lang="en-US" sz="2000" dirty="0" smtClean="0"/>
              <a:t>It provides an option of login to farmers and communicates to respective dealers.</a:t>
            </a:r>
          </a:p>
          <a:p>
            <a:pPr algn="just"/>
            <a:r>
              <a:rPr lang="en-US" sz="2000" dirty="0" smtClean="0"/>
              <a:t>Farmers are notified whenever dealers publish an advertisement or offer on website through SMS message.</a:t>
            </a:r>
          </a:p>
          <a:p>
            <a:pPr algn="just"/>
            <a:r>
              <a:rPr lang="en-US" sz="2000" dirty="0" smtClean="0"/>
              <a:t>The farmers may also have an option to submit their grievances and complaints to respective dealers or authorities using their farmer login on a separate complaints page and authorities will get access to that page regularly using their login id and passwords.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TECHNOLOGIES USED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8001000" cy="4114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 smtClean="0"/>
              <a:t>HTML</a:t>
            </a:r>
          </a:p>
          <a:p>
            <a:r>
              <a:rPr lang="en-US" sz="2000" dirty="0" smtClean="0"/>
              <a:t>CSS</a:t>
            </a:r>
          </a:p>
          <a:p>
            <a:r>
              <a:rPr lang="en-US" sz="2000" dirty="0" smtClean="0"/>
              <a:t>JAVASCRIPT</a:t>
            </a:r>
          </a:p>
          <a:p>
            <a:r>
              <a:rPr lang="en-US" sz="2000" dirty="0" smtClean="0"/>
              <a:t>ANGULAR 6.x</a:t>
            </a:r>
          </a:p>
          <a:p>
            <a:r>
              <a:rPr lang="en-US" sz="2000" dirty="0" smtClean="0"/>
              <a:t>JAVA 8</a:t>
            </a:r>
          </a:p>
          <a:p>
            <a:r>
              <a:rPr lang="en-US" sz="2000" dirty="0" smtClean="0"/>
              <a:t>Spring Boot/Micro services</a:t>
            </a:r>
          </a:p>
          <a:p>
            <a:r>
              <a:rPr lang="en-US" sz="2000" dirty="0" smtClean="0"/>
              <a:t>Spring Security (JWT)</a:t>
            </a:r>
          </a:p>
          <a:p>
            <a:r>
              <a:rPr lang="en-US" sz="2000" dirty="0" smtClean="0"/>
              <a:t>Junit 5.x</a:t>
            </a:r>
          </a:p>
          <a:p>
            <a:r>
              <a:rPr lang="en-US" sz="2000" dirty="0" smtClean="0"/>
              <a:t>MY SQL 5.5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MODULES OF THE PROJECT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848600" cy="4495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There are 3 modules in this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Admin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Farmer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Supplier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618014"/>
            <a:ext cx="4724400" cy="1143000"/>
          </a:xfrm>
        </p:spPr>
        <p:txBody>
          <a:bodyPr>
            <a:no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Kshitij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16002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180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Flow</vt:lpstr>
      <vt:lpstr>FARMING ASSISTANCE SYSTEM</vt:lpstr>
      <vt:lpstr>PROBLEM STATEMENT</vt:lpstr>
      <vt:lpstr>FEATURES</vt:lpstr>
      <vt:lpstr>TECHNOLOGIES USED</vt:lpstr>
      <vt:lpstr>MODULES OF THE PROJECT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SYSTEM</dc:title>
  <dc:creator>Windows User</dc:creator>
  <cp:lastModifiedBy>Kumar, Purushottam</cp:lastModifiedBy>
  <cp:revision>9</cp:revision>
  <dcterms:created xsi:type="dcterms:W3CDTF">2020-06-11T04:14:57Z</dcterms:created>
  <dcterms:modified xsi:type="dcterms:W3CDTF">2020-07-10T05:12:26Z</dcterms:modified>
</cp:coreProperties>
</file>