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A4F13-7A76-48B4-89D1-B8D82BDBF3C9}" type="datetimeFigureOut">
              <a:rPr lang="en-IN" smtClean="0"/>
              <a:t>11-07-2013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1CD41-CCFA-42CE-B9AD-1BE79547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71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8DF7FEAA-F5A4-40F5-8B12-522772D45496}" type="datetimeFigureOut">
              <a:rPr lang="en-IN" smtClean="0"/>
              <a:t>11-07-2013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11-07-2013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11-07-2013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340768"/>
            <a:ext cx="7355160" cy="47853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8DF7FEAA-F5A4-40F5-8B12-522772D45496}" type="datetimeFigureOut">
              <a:rPr lang="en-IN" smtClean="0"/>
              <a:t>11-07-2013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0"/>
            <a:ext cx="7924801" cy="11247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121239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11-07-2013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11-07-2013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11-07-2013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11-07-2013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11-07-2013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11-07-2013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11-07-2013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7FEAA-F5A4-40F5-8B12-522772D45496}" type="datetimeFigureOut">
              <a:rPr lang="en-IN" smtClean="0"/>
              <a:t>11-07-2013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08920"/>
            <a:ext cx="7823333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chemeClr val="tx2"/>
                </a:solidFill>
              </a:rPr>
              <a:t>Looping Control </a:t>
            </a:r>
            <a:br>
              <a:rPr lang="en-IN" b="1" dirty="0" smtClean="0">
                <a:solidFill>
                  <a:schemeClr val="tx2"/>
                </a:solidFill>
              </a:rPr>
            </a:br>
            <a:r>
              <a:rPr lang="en-IN" b="1" dirty="0" smtClean="0">
                <a:solidFill>
                  <a:schemeClr val="tx2"/>
                </a:solidFill>
              </a:rPr>
              <a:t>Structures- </a:t>
            </a:r>
            <a:r>
              <a:rPr lang="en-IN" b="1" dirty="0" smtClean="0">
                <a:solidFill>
                  <a:schemeClr val="tx2"/>
                </a:solidFill>
              </a:rPr>
              <a:t>MCQs</a:t>
            </a:r>
            <a:endParaRPr lang="en-IN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988840"/>
            <a:ext cx="4752528" cy="2232248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IN" sz="3500" dirty="0" smtClean="0"/>
              <a:t>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IN" sz="12800" dirty="0" smtClean="0"/>
              <a:t>Only once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IN" sz="12800" dirty="0" err="1" smtClean="0"/>
              <a:t>Atleast</a:t>
            </a:r>
            <a:r>
              <a:rPr lang="en-IN" sz="12800" dirty="0" smtClean="0"/>
              <a:t> once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IN" sz="12800" dirty="0" err="1" smtClean="0"/>
              <a:t>Morethan</a:t>
            </a:r>
            <a:r>
              <a:rPr lang="en-IN" sz="12800" dirty="0" smtClean="0"/>
              <a:t> once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IN" sz="12800" dirty="0" smtClean="0"/>
              <a:t>None of the above</a:t>
            </a:r>
            <a:endParaRPr lang="en-IN" sz="12800" dirty="0" smtClean="0"/>
          </a:p>
          <a:p>
            <a:pPr>
              <a:spcBef>
                <a:spcPts val="0"/>
              </a:spcBef>
              <a:buNone/>
            </a:pPr>
            <a:endParaRPr lang="en-IN" sz="3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116632"/>
            <a:ext cx="7924801" cy="1008112"/>
          </a:xfrm>
        </p:spPr>
        <p:txBody>
          <a:bodyPr>
            <a:normAutofit/>
          </a:bodyPr>
          <a:lstStyle/>
          <a:p>
            <a:r>
              <a:rPr lang="en-US" sz="2800" dirty="0"/>
              <a:t>A do - while loop is useful when we want that the statement within the loop must be executed?</a:t>
            </a:r>
            <a:endParaRPr lang="en-I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6283" y="1988840"/>
            <a:ext cx="5450013" cy="2664296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IN" dirty="0" smtClean="0"/>
              <a:t>Prints nothing</a:t>
            </a:r>
            <a:endParaRPr lang="en-IN" dirty="0" smtClean="0"/>
          </a:p>
          <a:p>
            <a:pPr marL="514350" indent="-514350">
              <a:buAutoNum type="alphaUcPeriod"/>
            </a:pPr>
            <a:r>
              <a:rPr lang="en-IN" dirty="0" smtClean="0"/>
              <a:t>Raise an error</a:t>
            </a:r>
            <a:endParaRPr lang="en-IN" dirty="0" smtClean="0"/>
          </a:p>
          <a:p>
            <a:pPr marL="514350" indent="-514350">
              <a:buAutoNum type="alphaUcPeriod"/>
            </a:pPr>
            <a:r>
              <a:rPr lang="en-IN" dirty="0" smtClean="0"/>
              <a:t>Garbage value</a:t>
            </a:r>
            <a:endParaRPr lang="en-IN" dirty="0" smtClean="0"/>
          </a:p>
          <a:p>
            <a:pPr marL="514350" indent="-514350">
              <a:buAutoNum type="alphaUcPeriod"/>
            </a:pPr>
            <a:r>
              <a:rPr lang="en-IN" dirty="0" smtClean="0"/>
              <a:t>All quiz</a:t>
            </a: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591" y="-27384"/>
            <a:ext cx="7193841" cy="1296144"/>
          </a:xfrm>
        </p:spPr>
        <p:txBody>
          <a:bodyPr>
            <a:normAutofit/>
          </a:bodyPr>
          <a:lstStyle/>
          <a:p>
            <a:r>
              <a:rPr lang="en-US" sz="2400" dirty="0"/>
              <a:t>What will the output of following </a:t>
            </a:r>
            <a:r>
              <a:rPr lang="en-US" sz="2400" dirty="0" smtClean="0"/>
              <a:t>code snippet?</a:t>
            </a:r>
            <a:br>
              <a:rPr lang="en-US" sz="2400" dirty="0" smtClean="0"/>
            </a:br>
            <a:r>
              <a:rPr lang="en-US" sz="2400" dirty="0"/>
              <a:t>         </a:t>
            </a:r>
            <a:r>
              <a:rPr lang="en-US" sz="2400" dirty="0" err="1"/>
              <a:t>int</a:t>
            </a:r>
            <a:r>
              <a:rPr lang="en-US" sz="2400" dirty="0"/>
              <a:t> i=0;</a:t>
            </a:r>
            <a:br>
              <a:rPr lang="en-US" sz="2400" dirty="0"/>
            </a:br>
            <a:r>
              <a:rPr lang="en-US" sz="2400" dirty="0"/>
              <a:t>         for(;i</a:t>
            </a:r>
            <a:r>
              <a:rPr lang="en-US" sz="2400" dirty="0" smtClean="0"/>
              <a:t>;)</a:t>
            </a:r>
            <a:r>
              <a:rPr lang="en-US" sz="2400" dirty="0"/>
              <a:t> </a:t>
            </a:r>
            <a:r>
              <a:rPr lang="en-US" sz="2400" dirty="0" err="1" smtClean="0"/>
              <a:t>cout</a:t>
            </a:r>
            <a:r>
              <a:rPr lang="en-US" sz="2400" dirty="0"/>
              <a:t>&lt;&lt;"</a:t>
            </a:r>
            <a:r>
              <a:rPr lang="en-US" sz="2400" dirty="0" smtClean="0"/>
              <a:t>All quiz";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3573015"/>
            <a:ext cx="7355160" cy="2376265"/>
          </a:xfrm>
        </p:spPr>
        <p:txBody>
          <a:bodyPr/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 smtClean="0"/>
              <a:t>1 and 9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 smtClean="0"/>
              <a:t>0 and 9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IN" sz="3200" dirty="0" smtClean="0"/>
              <a:t>0 and 10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IN" sz="3200" dirty="0" smtClean="0"/>
              <a:t>1 and 10</a:t>
            </a:r>
            <a:endParaRPr lang="en-IN" sz="3200" dirty="0"/>
          </a:p>
          <a:p>
            <a:endParaRPr lang="en-IN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1224136"/>
            <a:ext cx="7924801" cy="1124744"/>
          </a:xfrm>
        </p:spPr>
        <p:txBody>
          <a:bodyPr>
            <a:noAutofit/>
          </a:bodyPr>
          <a:lstStyle/>
          <a:p>
            <a:r>
              <a:rPr lang="en-US" dirty="0"/>
              <a:t>What are the first and last values of i output by this loop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/>
              <a:t>n = 10; i = 0;</a:t>
            </a:r>
            <a:br>
              <a:rPr lang="en-US" dirty="0"/>
            </a:br>
            <a:r>
              <a:rPr lang="en-US" dirty="0"/>
              <a:t>while (++i&lt;n){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 i 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6016" y="1988840"/>
            <a:ext cx="3024336" cy="576064"/>
          </a:xfrm>
        </p:spPr>
        <p:txBody>
          <a:bodyPr/>
          <a:lstStyle/>
          <a:p>
            <a:pPr marL="457200" lvl="1" indent="0">
              <a:buNone/>
            </a:pPr>
            <a:r>
              <a:rPr lang="en-IN" sz="3200" dirty="0" smtClean="0"/>
              <a:t>No Output</a:t>
            </a:r>
            <a:endParaRPr lang="en-IN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764704"/>
            <a:ext cx="7924801" cy="1008112"/>
          </a:xfrm>
        </p:spPr>
        <p:txBody>
          <a:bodyPr>
            <a:noAutofit/>
          </a:bodyPr>
          <a:lstStyle/>
          <a:p>
            <a:r>
              <a:rPr lang="en-US" sz="2400" dirty="0"/>
              <a:t>What would be </a:t>
            </a:r>
            <a:r>
              <a:rPr lang="en-US" sz="2400" dirty="0" smtClean="0"/>
              <a:t>the output of </a:t>
            </a:r>
            <a:r>
              <a:rPr lang="en-US" sz="2400" dirty="0"/>
              <a:t>the following segment of C</a:t>
            </a:r>
            <a:r>
              <a:rPr lang="en-US" sz="2400" dirty="0" smtClean="0"/>
              <a:t>++?</a:t>
            </a:r>
            <a:br>
              <a:rPr lang="en-US" sz="2400" dirty="0" smtClean="0"/>
            </a:b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fact=1, i=2;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while </a:t>
            </a:r>
            <a:r>
              <a:rPr lang="en-US" sz="2400" dirty="0"/>
              <a:t>(i &lt;= 6)</a:t>
            </a:r>
            <a:br>
              <a:rPr lang="en-US" sz="2400" dirty="0"/>
            </a:br>
            <a:r>
              <a:rPr lang="en-US" sz="2400" dirty="0"/>
              <a:t>fact *= i;</a:t>
            </a:r>
            <a:br>
              <a:rPr lang="en-US" sz="2400" dirty="0"/>
            </a:br>
            <a:r>
              <a:rPr lang="en-US" sz="2400" dirty="0"/>
              <a:t>i++;</a:t>
            </a:r>
            <a:br>
              <a:rPr lang="en-US" sz="2400" dirty="0"/>
            </a:br>
            <a:r>
              <a:rPr lang="en-US" sz="2400" dirty="0" err="1"/>
              <a:t>cout</a:t>
            </a:r>
            <a:r>
              <a:rPr lang="en-US" sz="2400" dirty="0"/>
              <a:t> &lt;&lt; fact</a:t>
            </a:r>
            <a:r>
              <a:rPr lang="en-US" sz="2400" dirty="0" smtClean="0"/>
              <a:t>;</a:t>
            </a:r>
            <a:endParaRPr lang="en-IN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55711" y="2852936"/>
            <a:ext cx="7924801" cy="6840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 purpose of this segment of C++ was to output the value of 1*2*3*4*5*6 how should it be changed?</a:t>
            </a:r>
          </a:p>
          <a:p>
            <a:endParaRPr lang="en-IN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21704" y="4005064"/>
            <a:ext cx="3778487" cy="21602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fact=1, i=2;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while </a:t>
            </a:r>
            <a:r>
              <a:rPr lang="en-US" sz="2400" dirty="0"/>
              <a:t>(i &lt;= 6){</a:t>
            </a:r>
          </a:p>
          <a:p>
            <a:pPr marL="457200" lvl="1" indent="0">
              <a:buNone/>
            </a:pPr>
            <a:r>
              <a:rPr lang="en-US" sz="2400" dirty="0"/>
              <a:t>fact *= i;</a:t>
            </a:r>
          </a:p>
          <a:p>
            <a:pPr marL="457200" lvl="1" indent="0">
              <a:buNone/>
            </a:pPr>
            <a:r>
              <a:rPr lang="en-US" sz="2400" dirty="0"/>
              <a:t>i++;}</a:t>
            </a:r>
          </a:p>
          <a:p>
            <a:pPr marL="457200" lvl="1" indent="0">
              <a:buNone/>
            </a:pPr>
            <a:r>
              <a:rPr lang="en-US" sz="2400" dirty="0" err="1"/>
              <a:t>cout</a:t>
            </a:r>
            <a:r>
              <a:rPr lang="en-US" sz="2400" dirty="0"/>
              <a:t> &lt;&lt; fact;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1536" y="3212976"/>
            <a:ext cx="2314600" cy="72008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Output: -12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864096"/>
            <a:ext cx="7924801" cy="1124744"/>
          </a:xfrm>
        </p:spPr>
        <p:txBody>
          <a:bodyPr>
            <a:noAutofit/>
          </a:bodyPr>
          <a:lstStyle/>
          <a:p>
            <a:r>
              <a:rPr lang="en-US" sz="2200" dirty="0"/>
              <a:t>What would be output </a:t>
            </a:r>
            <a:r>
              <a:rPr lang="en-US" sz="2200" dirty="0" smtClean="0"/>
              <a:t>of </a:t>
            </a:r>
            <a:r>
              <a:rPr lang="en-US" sz="2200" dirty="0"/>
              <a:t>the following segment of C</a:t>
            </a:r>
            <a:r>
              <a:rPr lang="en-US" sz="2200" dirty="0" smtClean="0"/>
              <a:t>++?</a:t>
            </a:r>
            <a:br>
              <a:rPr lang="en-US" sz="2200" dirty="0" smtClean="0"/>
            </a:b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/>
              <a:t>i</a:t>
            </a:r>
            <a:r>
              <a:rPr lang="en-US" sz="2200" dirty="0" smtClean="0"/>
              <a:t> = </a:t>
            </a:r>
            <a:r>
              <a:rPr lang="en-US" sz="2200" dirty="0"/>
              <a:t>-12;</a:t>
            </a:r>
            <a:br>
              <a:rPr lang="en-US" sz="2200" dirty="0"/>
            </a:br>
            <a:r>
              <a:rPr lang="en-US" sz="2200" dirty="0"/>
              <a:t>do {</a:t>
            </a:r>
            <a:br>
              <a:rPr lang="en-US" sz="2200" dirty="0"/>
            </a:br>
            <a:r>
              <a:rPr lang="en-US" sz="2200" dirty="0" err="1"/>
              <a:t>cout</a:t>
            </a:r>
            <a:r>
              <a:rPr lang="en-US" sz="2200" dirty="0"/>
              <a:t> &lt;&lt; i &lt;&lt; </a:t>
            </a:r>
            <a:r>
              <a:rPr lang="en-US" sz="2200" dirty="0" err="1"/>
              <a:t>endl</a:t>
            </a:r>
            <a:r>
              <a:rPr lang="en-US" sz="2200" dirty="0"/>
              <a:t>;</a:t>
            </a:r>
            <a:br>
              <a:rPr lang="en-US" sz="2200" dirty="0"/>
            </a:br>
            <a:r>
              <a:rPr lang="en-US" sz="2200" dirty="0"/>
              <a:t>i = i - 1;</a:t>
            </a:r>
            <a:br>
              <a:rPr lang="en-US" sz="2200" dirty="0"/>
            </a:br>
            <a:r>
              <a:rPr lang="en-US" sz="2200" dirty="0"/>
              <a:t>}</a:t>
            </a:r>
            <a:br>
              <a:rPr lang="en-US" sz="2200" dirty="0"/>
            </a:br>
            <a:r>
              <a:rPr lang="en-US" sz="2200" dirty="0"/>
              <a:t>while (i &gt; 0</a:t>
            </a:r>
            <a:r>
              <a:rPr lang="en-US" sz="2200" dirty="0" smtClean="0"/>
              <a:t>);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996952"/>
            <a:ext cx="7355160" cy="3096344"/>
          </a:xfrm>
        </p:spPr>
        <p:txBody>
          <a:bodyPr/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 smtClean="0"/>
              <a:t>25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 smtClean="0"/>
              <a:t>28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 smtClean="0"/>
              <a:t>27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 smtClean="0"/>
              <a:t>26</a:t>
            </a:r>
            <a:endParaRPr lang="en-IN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995" y="548680"/>
            <a:ext cx="7924801" cy="1440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</a:t>
            </a:r>
            <a:r>
              <a:rPr lang="en-US" dirty="0"/>
              <a:t>is the last value of </a:t>
            </a:r>
            <a:r>
              <a:rPr lang="en-US" dirty="0"/>
              <a:t>i</a:t>
            </a:r>
            <a:r>
              <a:rPr lang="en-US" dirty="0" smtClean="0"/>
              <a:t>, </a:t>
            </a:r>
            <a:r>
              <a:rPr lang="en-US" dirty="0"/>
              <a:t>output by this loop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, n </a:t>
            </a:r>
            <a:r>
              <a:rPr lang="en-US" dirty="0"/>
              <a:t>= </a:t>
            </a:r>
            <a:r>
              <a:rPr lang="en-US" dirty="0" smtClean="0"/>
              <a:t>27;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for( i = 0; i &lt;= n; i+= 2 ) {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 i 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988840"/>
            <a:ext cx="2952328" cy="2808312"/>
          </a:xfrm>
        </p:spPr>
        <p:txBody>
          <a:bodyPr/>
          <a:lstStyle/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10</a:t>
            </a:r>
            <a:endParaRPr lang="en-IN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9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0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1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956376" cy="908720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What is the final value of x when the code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x;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for(x=0</a:t>
            </a:r>
            <a:r>
              <a:rPr lang="en-US" sz="2400" dirty="0"/>
              <a:t>; x&lt;10; x++) {} </a:t>
            </a:r>
            <a:r>
              <a:rPr lang="en-US" sz="2400" dirty="0" smtClean="0"/>
              <a:t>   is </a:t>
            </a:r>
            <a:r>
              <a:rPr lang="en-US" sz="2400" dirty="0"/>
              <a:t>run?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988840"/>
            <a:ext cx="7355160" cy="4137323"/>
          </a:xfrm>
        </p:spPr>
        <p:txBody>
          <a:bodyPr/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 smtClean="0"/>
              <a:t>for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 smtClean="0"/>
              <a:t>d</a:t>
            </a:r>
            <a:r>
              <a:rPr lang="en-US" sz="3200" dirty="0" smtClean="0"/>
              <a:t>o while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w</a:t>
            </a:r>
            <a:r>
              <a:rPr lang="en-US" sz="3200" dirty="0" smtClean="0"/>
              <a:t>hile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IN" sz="3200" dirty="0"/>
              <a:t>r</a:t>
            </a:r>
            <a:r>
              <a:rPr lang="en-IN" sz="3200" dirty="0" smtClean="0"/>
              <a:t>epeat until</a:t>
            </a:r>
            <a:endParaRPr lang="en-IN" sz="3200" dirty="0"/>
          </a:p>
          <a:p>
            <a:endParaRPr lang="en-IN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Which is not a loop structure?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514350">
              <a:buFont typeface="+mj-lt"/>
              <a:buAutoNum type="alphaUcPeriod"/>
            </a:pPr>
            <a:endParaRPr lang="en-US" dirty="0"/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0</a:t>
            </a:r>
            <a:endParaRPr lang="en-US" dirty="0"/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infinity</a:t>
            </a:r>
            <a:endParaRPr lang="en-US" dirty="0"/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1</a:t>
            </a:r>
            <a:endParaRPr lang="en-US" dirty="0"/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116632"/>
            <a:ext cx="7924801" cy="1124744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How many times is a do while loop guaranteed to iterate?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060848"/>
            <a:ext cx="7355160" cy="266429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lphaUcPeriod"/>
            </a:pPr>
            <a:endParaRPr lang="en-US" sz="2400" dirty="0" smtClean="0"/>
          </a:p>
          <a:p>
            <a:pPr marL="857250" lvl="1" indent="-457200">
              <a:buFont typeface="+mj-lt"/>
              <a:buAutoNum type="alphaUcPeriod"/>
            </a:pPr>
            <a:r>
              <a:rPr lang="en-US" sz="2400" dirty="0" smtClean="0"/>
              <a:t>exit</a:t>
            </a:r>
            <a:endParaRPr lang="en-US" sz="2400" dirty="0"/>
          </a:p>
          <a:p>
            <a:pPr marL="857250" lvl="1" indent="-457200">
              <a:buFont typeface="+mj-lt"/>
              <a:buAutoNum type="alphaUcPeriod"/>
            </a:pPr>
            <a:r>
              <a:rPr lang="en-US" sz="2400" dirty="0" smtClean="0"/>
              <a:t>break</a:t>
            </a:r>
            <a:endParaRPr lang="en-US" sz="2400" dirty="0"/>
          </a:p>
          <a:p>
            <a:pPr marL="857250" lvl="1" indent="-457200">
              <a:buFont typeface="+mj-lt"/>
              <a:buAutoNum type="alphaUcPeriod"/>
            </a:pPr>
            <a:r>
              <a:rPr lang="en-US" sz="2400" dirty="0" smtClean="0"/>
              <a:t>continue</a:t>
            </a:r>
            <a:endParaRPr lang="en-US" sz="2400" dirty="0" smtClean="0"/>
          </a:p>
          <a:p>
            <a:pPr marL="857250" lvl="1" indent="-457200">
              <a:buFont typeface="+mj-lt"/>
              <a:buAutoNum type="alphaUcPeriod"/>
            </a:pPr>
            <a:r>
              <a:rPr lang="en-US" sz="2400" dirty="0" smtClean="0"/>
              <a:t>return</a:t>
            </a:r>
            <a:endParaRPr lang="en-US" sz="2400" dirty="0" smtClean="0"/>
          </a:p>
          <a:p>
            <a:pPr>
              <a:buNone/>
            </a:pPr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116632"/>
            <a:ext cx="7924801" cy="1124744"/>
          </a:xfrm>
        </p:spPr>
        <p:txBody>
          <a:bodyPr>
            <a:normAutofit/>
          </a:bodyPr>
          <a:lstStyle/>
          <a:p>
            <a:r>
              <a:rPr lang="en-US" sz="2800" dirty="0"/>
              <a:t>Which of the following statement is used to take the control to the beginning of the loop?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 Format - CSE">
  <a:themeElements>
    <a:clrScheme name="CSE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208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Slide Format - CSE</vt:lpstr>
      <vt:lpstr>Looping Control  Structures- MCQs</vt:lpstr>
      <vt:lpstr>What are the first and last values of i output by this loop? n = 10; i = 0; while (++i&lt;n){ cout &lt;&lt; i &lt;&lt; endl; }</vt:lpstr>
      <vt:lpstr>What would be the output of the following segment of C++? int fact=1, i=2; while (i &lt;= 6) fact *= i; i++; cout &lt;&lt; fact;</vt:lpstr>
      <vt:lpstr>What would be output of the following segment of C++? int i = -12; do { cout &lt;&lt; i &lt;&lt; endl; i = i - 1; } while (i &gt; 0);</vt:lpstr>
      <vt:lpstr>  What is the last value of i, output by this loop? int i, n = 27; for( i = 0; i &lt;= n; i+= 2 ) { cout &lt;&lt; i &lt;&lt; endl; } </vt:lpstr>
      <vt:lpstr>What is the final value of x when the code  int x;  for(x=0; x&lt;10; x++) {}    is run?</vt:lpstr>
      <vt:lpstr>Which is not a loop structure?</vt:lpstr>
      <vt:lpstr>How many times is a do while loop guaranteed to iterate?</vt:lpstr>
      <vt:lpstr>Which of the following statement is used to take the control to the beginning of the loop?</vt:lpstr>
      <vt:lpstr>A do - while loop is useful when we want that the statement within the loop must be executed?</vt:lpstr>
      <vt:lpstr>What will the output of following code snippet?          int i=0;          for(;i;) cout&lt;&lt;"All quiz";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Faculty</cp:lastModifiedBy>
  <cp:revision>23</cp:revision>
  <dcterms:created xsi:type="dcterms:W3CDTF">2013-06-23T12:23:25Z</dcterms:created>
  <dcterms:modified xsi:type="dcterms:W3CDTF">2013-07-11T07:20:22Z</dcterms:modified>
</cp:coreProperties>
</file>