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7B25-CAD2-41AC-B914-402DAD5AAA68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C70B-655E-47AB-AEE0-38472420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Delete an element from an array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27584" y="90872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Given Array A with n= 5 elements:</a:t>
            </a:r>
            <a:endParaRPr lang="en-IN" sz="32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71600" y="1700808"/>
            <a:ext cx="6264696" cy="990600"/>
            <a:chOff x="372" y="1008"/>
            <a:chExt cx="3192" cy="62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2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11560" y="299695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Delete an element at 2</a:t>
            </a:r>
            <a:r>
              <a:rPr lang="en-IN" sz="3200" baseline="30000" dirty="0" smtClean="0"/>
              <a:t>nd</a:t>
            </a:r>
            <a:r>
              <a:rPr lang="en-IN" sz="3200" dirty="0" smtClean="0"/>
              <a:t> position [deleting 2]:</a:t>
            </a:r>
            <a:endParaRPr lang="en-IN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971600" y="371703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</a:rPr>
              <a:t>Shift all the elements to left starting from 3</a:t>
            </a:r>
            <a:r>
              <a:rPr lang="en-IN" sz="3200" baseline="30000" dirty="0" smtClean="0">
                <a:solidFill>
                  <a:schemeClr val="tx2"/>
                </a:solidFill>
              </a:rPr>
              <a:t>rd</a:t>
            </a:r>
            <a:r>
              <a:rPr lang="en-IN" sz="3200" dirty="0" smtClean="0">
                <a:solidFill>
                  <a:schemeClr val="tx2"/>
                </a:solidFill>
              </a:rPr>
              <a:t> element </a:t>
            </a:r>
            <a:r>
              <a:rPr lang="en-IN" sz="3200" dirty="0" err="1" smtClean="0">
                <a:solidFill>
                  <a:schemeClr val="tx2"/>
                </a:solidFill>
              </a:rPr>
              <a:t>upto</a:t>
            </a:r>
            <a:r>
              <a:rPr lang="en-IN" sz="3200" dirty="0" smtClean="0">
                <a:solidFill>
                  <a:schemeClr val="tx2"/>
                </a:solidFill>
              </a:rPr>
              <a:t> and including last element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6996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6996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589635" y="1547500"/>
            <a:ext cx="6264696" cy="990600"/>
            <a:chOff x="372" y="1008"/>
            <a:chExt cx="3192" cy="62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2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Given array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38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589635" y="1547500"/>
            <a:ext cx="6264696" cy="990600"/>
            <a:chOff x="372" y="1008"/>
            <a:chExt cx="3192" cy="62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3 to left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12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589635" y="1547500"/>
            <a:ext cx="6264696" cy="990600"/>
            <a:chOff x="372" y="1008"/>
            <a:chExt cx="3192" cy="62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4 to left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20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589635" y="1547500"/>
            <a:ext cx="6264696" cy="990600"/>
            <a:chOff x="372" y="1008"/>
            <a:chExt cx="3192" cy="62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5 to left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8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1589635" y="1547500"/>
            <a:ext cx="6264696" cy="990600"/>
            <a:chOff x="372" y="1008"/>
            <a:chExt cx="3192" cy="62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72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1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3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56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4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298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2940" y="1008"/>
              <a:ext cx="624" cy="624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8" y="786190"/>
            <a:ext cx="672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Update the no. of elements in the array as n = n -1 = 4</a:t>
            </a:r>
            <a:endParaRPr lang="en-IN" sz="1600" dirty="0"/>
          </a:p>
        </p:txBody>
      </p:sp>
      <p:sp>
        <p:nvSpPr>
          <p:cNvPr id="2" name="Multiply 1"/>
          <p:cNvSpPr/>
          <p:nvPr/>
        </p:nvSpPr>
        <p:spPr>
          <a:xfrm>
            <a:off x="6444209" y="1124744"/>
            <a:ext cx="1728191" cy="20162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143</Words>
  <Application>Microsoft Office PowerPoint</Application>
  <PresentationFormat>On-screen Show (4:3)</PresentationFormat>
  <Paragraphs>81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Delete an element from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 an element into an array</dc:title>
  <dc:creator>hp</dc:creator>
  <cp:lastModifiedBy>Admin</cp:lastModifiedBy>
  <cp:revision>9</cp:revision>
  <dcterms:created xsi:type="dcterms:W3CDTF">2013-08-02T15:53:31Z</dcterms:created>
  <dcterms:modified xsi:type="dcterms:W3CDTF">2013-08-08T06:40:55Z</dcterms:modified>
</cp:coreProperties>
</file>