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87B25-CAD2-41AC-B914-402DAD5AAA68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C70B-655E-47AB-AEE0-38472420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3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Inserting an element into a sorted array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27584" y="908720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Given Array A with </a:t>
            </a:r>
            <a:r>
              <a:rPr lang="en-IN" sz="3200" dirty="0" smtClean="0"/>
              <a:t>n = 5 </a:t>
            </a:r>
            <a:r>
              <a:rPr lang="en-IN" sz="3200" dirty="0" smtClean="0"/>
              <a:t>elements:</a:t>
            </a:r>
            <a:endParaRPr lang="en-IN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971600" y="1694273"/>
            <a:ext cx="7489373" cy="997135"/>
            <a:chOff x="971600" y="2215841"/>
            <a:chExt cx="7489373" cy="997135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971600" y="2222376"/>
              <a:ext cx="6264696" cy="990600"/>
              <a:chOff x="372" y="1008"/>
              <a:chExt cx="3192" cy="624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72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1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1014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1656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2298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5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2940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6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7236296" y="2215841"/>
              <a:ext cx="1224677" cy="990600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?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9984" y="2996952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Insert 3:</a:t>
            </a:r>
            <a:endParaRPr lang="en-IN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971600" y="3717032"/>
            <a:ext cx="7488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Step 1: Find the position of insertion, </a:t>
            </a:r>
            <a:r>
              <a:rPr lang="en-IN" sz="3200" dirty="0" err="1" smtClean="0">
                <a:solidFill>
                  <a:schemeClr val="accent2"/>
                </a:solidFill>
              </a:rPr>
              <a:t>pos</a:t>
            </a:r>
            <a:endParaRPr lang="en-IN" sz="3200" dirty="0" smtClean="0">
              <a:solidFill>
                <a:schemeClr val="accent2"/>
              </a:solidFill>
            </a:endParaRPr>
          </a:p>
          <a:p>
            <a:r>
              <a:rPr lang="en-IN" sz="3200" dirty="0" smtClean="0"/>
              <a:t>Step 2: Shift all the elements to right starting from last element </a:t>
            </a:r>
            <a:r>
              <a:rPr lang="en-IN" sz="3200" dirty="0" err="1" smtClean="0"/>
              <a:t>upto</a:t>
            </a:r>
            <a:r>
              <a:rPr lang="en-IN" sz="3200" dirty="0" smtClean="0"/>
              <a:t> and including the element at </a:t>
            </a:r>
            <a:r>
              <a:rPr lang="en-IN" sz="3200" dirty="0" err="1" smtClean="0">
                <a:solidFill>
                  <a:schemeClr val="accent2"/>
                </a:solidFill>
              </a:rPr>
              <a:t>pos</a:t>
            </a:r>
            <a:r>
              <a:rPr lang="en-IN" sz="3200" dirty="0" smtClean="0"/>
              <a:t>)</a:t>
            </a:r>
            <a:endParaRPr lang="en-I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403648" y="26996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9979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26996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2007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213285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89635" y="1540965"/>
            <a:ext cx="7489373" cy="997135"/>
            <a:chOff x="971600" y="2215841"/>
            <a:chExt cx="7489373" cy="997135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971600" y="2222376"/>
              <a:ext cx="6264696" cy="990600"/>
              <a:chOff x="372" y="1008"/>
              <a:chExt cx="3192" cy="624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372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1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014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656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2298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5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2940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6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7236296" y="2215841"/>
              <a:ext cx="1224677" cy="990600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rgbClr val="002060"/>
                  </a:solidFill>
                </a:rPr>
                <a:t>?</a:t>
              </a:r>
              <a:endParaRPr kumimoji="1" lang="en-US" sz="2400" dirty="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8387" y="25490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9" y="786190"/>
            <a:ext cx="158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Given array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8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89635" y="1540965"/>
            <a:ext cx="7489373" cy="997135"/>
            <a:chOff x="971600" y="2215841"/>
            <a:chExt cx="7489373" cy="997135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971600" y="2222376"/>
              <a:ext cx="6264696" cy="990600"/>
              <a:chOff x="372" y="1008"/>
              <a:chExt cx="3192" cy="624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372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1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014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656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2298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5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2940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>
                    <a:solidFill>
                      <a:schemeClr val="bg1"/>
                    </a:solidFill>
                  </a:rPr>
                  <a:t>6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7236296" y="2215841"/>
              <a:ext cx="1224677" cy="990600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/>
                <a:t>?</a:t>
              </a:r>
              <a:endParaRPr kumimoji="1" lang="en-US" sz="2400" dirty="0"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8387" y="25490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8" y="786190"/>
            <a:ext cx="82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Find the position of insertion for 3 by comparing the array elements</a:t>
            </a:r>
            <a:endParaRPr lang="en-IN" sz="2000" dirty="0"/>
          </a:p>
        </p:txBody>
      </p:sp>
      <p:sp>
        <p:nvSpPr>
          <p:cNvPr id="2" name="Up Arrow 1"/>
          <p:cNvSpPr/>
          <p:nvPr/>
        </p:nvSpPr>
        <p:spPr>
          <a:xfrm>
            <a:off x="4499992" y="2924944"/>
            <a:ext cx="612339" cy="1296144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79912" y="4509120"/>
            <a:ext cx="21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of 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89635" y="1540965"/>
            <a:ext cx="7489373" cy="997135"/>
            <a:chOff x="971600" y="2215841"/>
            <a:chExt cx="7489373" cy="997135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971600" y="2222376"/>
              <a:ext cx="6264696" cy="990600"/>
              <a:chOff x="372" y="1008"/>
              <a:chExt cx="3192" cy="624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372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1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014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656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2298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5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2940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6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7236296" y="2215841"/>
              <a:ext cx="1224677" cy="990600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6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8387" y="25490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8" y="786190"/>
            <a:ext cx="240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Shift 6 to right</a:t>
            </a:r>
            <a:endParaRPr lang="en-IN" sz="2000" dirty="0"/>
          </a:p>
        </p:txBody>
      </p:sp>
      <p:sp>
        <p:nvSpPr>
          <p:cNvPr id="2" name="Up Arrow 1"/>
          <p:cNvSpPr/>
          <p:nvPr/>
        </p:nvSpPr>
        <p:spPr>
          <a:xfrm>
            <a:off x="4355976" y="2924944"/>
            <a:ext cx="792358" cy="12241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79912" y="4509120"/>
            <a:ext cx="21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of 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89635" y="1540965"/>
            <a:ext cx="7489373" cy="997135"/>
            <a:chOff x="971600" y="2215841"/>
            <a:chExt cx="7489373" cy="997135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971600" y="2222376"/>
              <a:ext cx="6264696" cy="990600"/>
              <a:chOff x="372" y="1008"/>
              <a:chExt cx="3192" cy="624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372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1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014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656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2298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5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2940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5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7236296" y="2215841"/>
              <a:ext cx="1224677" cy="990600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6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8387" y="25490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9" y="786190"/>
            <a:ext cx="158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Shift 5 to right</a:t>
            </a:r>
            <a:endParaRPr lang="en-IN" sz="1600" dirty="0"/>
          </a:p>
        </p:txBody>
      </p:sp>
      <p:sp>
        <p:nvSpPr>
          <p:cNvPr id="18" name="Up Arrow 17"/>
          <p:cNvSpPr/>
          <p:nvPr/>
        </p:nvSpPr>
        <p:spPr>
          <a:xfrm>
            <a:off x="4355976" y="2924944"/>
            <a:ext cx="792358" cy="12241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79912" y="4509120"/>
            <a:ext cx="21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of 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89635" y="1540965"/>
            <a:ext cx="7489373" cy="997135"/>
            <a:chOff x="971600" y="2215841"/>
            <a:chExt cx="7489373" cy="997135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971600" y="2222376"/>
              <a:ext cx="6264696" cy="990600"/>
              <a:chOff x="372" y="1008"/>
              <a:chExt cx="3192" cy="624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372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1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014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656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2298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2940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5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7236296" y="2215841"/>
              <a:ext cx="1224677" cy="990600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6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8387" y="25490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9" y="786190"/>
            <a:ext cx="158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Shift 4 to right</a:t>
            </a:r>
            <a:endParaRPr lang="en-IN" sz="1600" dirty="0"/>
          </a:p>
        </p:txBody>
      </p:sp>
      <p:sp>
        <p:nvSpPr>
          <p:cNvPr id="18" name="Up Arrow 17"/>
          <p:cNvSpPr/>
          <p:nvPr/>
        </p:nvSpPr>
        <p:spPr>
          <a:xfrm>
            <a:off x="4355976" y="2924944"/>
            <a:ext cx="792358" cy="12241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79912" y="4509120"/>
            <a:ext cx="21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of 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89635" y="1540965"/>
            <a:ext cx="7489373" cy="997135"/>
            <a:chOff x="971600" y="2215841"/>
            <a:chExt cx="7489373" cy="997135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971600" y="2222376"/>
              <a:ext cx="6264696" cy="990600"/>
              <a:chOff x="372" y="1008"/>
              <a:chExt cx="3192" cy="624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372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1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014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656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3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2298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2940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5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7236296" y="2215841"/>
              <a:ext cx="1224677" cy="990600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6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8387" y="25490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9" y="692696"/>
            <a:ext cx="5760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Insert </a:t>
            </a:r>
            <a:r>
              <a:rPr lang="en-IN" sz="2000" dirty="0" smtClean="0"/>
              <a:t>3 and update n = n + 1 = 6</a:t>
            </a:r>
            <a:endParaRPr lang="en-IN" sz="2000" dirty="0"/>
          </a:p>
        </p:txBody>
      </p:sp>
      <p:sp>
        <p:nvSpPr>
          <p:cNvPr id="18" name="Up Arrow 17"/>
          <p:cNvSpPr/>
          <p:nvPr/>
        </p:nvSpPr>
        <p:spPr>
          <a:xfrm>
            <a:off x="4355976" y="2924944"/>
            <a:ext cx="792358" cy="12241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79912" y="4509120"/>
            <a:ext cx="21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of 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200</Words>
  <Application>Microsoft Office PowerPoint</Application>
  <PresentationFormat>On-screen Show (4:3)</PresentationFormat>
  <Paragraphs>114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Inserting an element into a sorted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Inserting an element into an array</dc:title>
  <dc:creator>hp</dc:creator>
  <cp:lastModifiedBy>Admin</cp:lastModifiedBy>
  <cp:revision>14</cp:revision>
  <dcterms:created xsi:type="dcterms:W3CDTF">2013-08-02T15:53:31Z</dcterms:created>
  <dcterms:modified xsi:type="dcterms:W3CDTF">2013-08-08T07:38:51Z</dcterms:modified>
</cp:coreProperties>
</file>