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7B25-CAD2-41AC-B914-402DAD5AAA68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C70B-655E-47AB-AEE0-38472420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C70B-655E-47AB-AEE0-384724200AA1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9A98-DD13-4C81-8EFD-A8EEE673B2F5}" type="datetimeFigureOut">
              <a:rPr lang="en-IN" smtClean="0"/>
              <a:t>08-08-2013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CB38-4007-48F5-BA68-D0F337EFF6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Inserting an element into an array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27584" y="90872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Given Array A with </a:t>
            </a:r>
            <a:r>
              <a:rPr lang="en-IN" sz="3200" dirty="0" smtClean="0"/>
              <a:t>n= 5 </a:t>
            </a:r>
            <a:r>
              <a:rPr lang="en-IN" sz="3200" dirty="0" smtClean="0"/>
              <a:t>elements:</a:t>
            </a:r>
            <a:endParaRPr lang="en-IN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971600" y="1694273"/>
            <a:ext cx="7489373" cy="997135"/>
            <a:chOff x="971600" y="2215841"/>
            <a:chExt cx="7489373" cy="997135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?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79984" y="299695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Insert 9 at 2</a:t>
            </a:r>
            <a:r>
              <a:rPr lang="en-IN" sz="3200" baseline="30000" dirty="0" smtClean="0"/>
              <a:t>nd</a:t>
            </a:r>
            <a:r>
              <a:rPr lang="en-IN" sz="3200" dirty="0" smtClean="0"/>
              <a:t> position:</a:t>
            </a:r>
            <a:endParaRPr lang="en-IN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971600" y="3717032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Shift all the elements to right starting from last element </a:t>
            </a:r>
            <a:r>
              <a:rPr lang="en-IN" sz="3200" dirty="0" err="1" smtClean="0"/>
              <a:t>upto</a:t>
            </a:r>
            <a:r>
              <a:rPr lang="en-IN" sz="3200" dirty="0" smtClean="0"/>
              <a:t> and including element at 2</a:t>
            </a:r>
            <a:r>
              <a:rPr lang="en-IN" sz="3200" baseline="30000" dirty="0" smtClean="0"/>
              <a:t>nd</a:t>
            </a:r>
            <a:r>
              <a:rPr lang="en-IN" sz="3200" dirty="0" smtClean="0"/>
              <a:t> position(index =1)</a:t>
            </a:r>
            <a:endParaRPr lang="en-I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26996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6996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27089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7809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rgbClr val="002060"/>
                  </a:solidFill>
                </a:rPr>
                <a:t>?</a:t>
              </a:r>
              <a:endParaRPr kumimoji="1" lang="en-US" sz="2400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Given array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38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5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5 to right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12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4 to right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20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3 to right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8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786190"/>
            <a:ext cx="158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Shift 2 to right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63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89635" y="1540965"/>
            <a:ext cx="7489373" cy="997135"/>
            <a:chOff x="971600" y="2215841"/>
            <a:chExt cx="7489373" cy="99713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971600" y="2222376"/>
              <a:ext cx="6264696" cy="990600"/>
              <a:chOff x="372" y="1008"/>
              <a:chExt cx="3192" cy="624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72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1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1014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9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1656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2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2298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3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940" y="1008"/>
                <a:ext cx="624" cy="624"/>
              </a:xfrm>
              <a:prstGeom prst="rect">
                <a:avLst/>
              </a:prstGeom>
              <a:solidFill>
                <a:srgbClr val="B2B2B2"/>
              </a:solidFill>
              <a:ln w="381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en-US" sz="3200" b="1" dirty="0" smtClean="0">
                    <a:solidFill>
                      <a:schemeClr val="bg1"/>
                    </a:solidFill>
                  </a:rPr>
                  <a:t>4</a:t>
                </a:r>
                <a:endParaRPr kumimoji="1" lang="en-US" sz="2400" dirty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7236296" y="2215841"/>
              <a:ext cx="1224677" cy="990600"/>
            </a:xfrm>
            <a:prstGeom prst="rect">
              <a:avLst/>
            </a:prstGeom>
            <a:solidFill>
              <a:srgbClr val="B2B2B2"/>
            </a:solidFill>
            <a:ln w="381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sz="3200" b="1" dirty="0" smtClean="0">
                  <a:solidFill>
                    <a:schemeClr val="bg1"/>
                  </a:solidFill>
                </a:rPr>
                <a:t>5</a:t>
              </a:r>
              <a:endParaRPr kumimoji="1"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21683" y="25463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1782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41963" y="2546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8107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34251" y="25556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58387" y="25490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13571" y="222751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449" y="476672"/>
            <a:ext cx="475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Insert </a:t>
            </a:r>
            <a:r>
              <a:rPr lang="en-IN" sz="2000" dirty="0" smtClean="0"/>
              <a:t>9 and update n = n + 1 = 6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59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168</Words>
  <Application>Microsoft Office PowerPoint</Application>
  <PresentationFormat>On-screen Show (4:3)</PresentationFormat>
  <Paragraphs>108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Inserting an element into 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 an element into an array</dc:title>
  <dc:creator>hp</dc:creator>
  <cp:lastModifiedBy>Admin</cp:lastModifiedBy>
  <cp:revision>8</cp:revision>
  <dcterms:created xsi:type="dcterms:W3CDTF">2013-08-02T15:53:31Z</dcterms:created>
  <dcterms:modified xsi:type="dcterms:W3CDTF">2013-08-08T07:39:30Z</dcterms:modified>
</cp:coreProperties>
</file>